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7" r:id="rId5"/>
    <p:sldMasterId id="2147483709" r:id="rId6"/>
    <p:sldMasterId id="2147483822" r:id="rId7"/>
    <p:sldMasterId id="2147483843" r:id="rId8"/>
    <p:sldMasterId id="2147483719" r:id="rId9"/>
  </p:sldMasterIdLst>
  <p:notesMasterIdLst>
    <p:notesMasterId r:id="rId57"/>
  </p:notesMasterIdLst>
  <p:sldIdLst>
    <p:sldId id="256" r:id="rId10"/>
    <p:sldId id="651" r:id="rId11"/>
    <p:sldId id="705" r:id="rId12"/>
    <p:sldId id="783" r:id="rId13"/>
    <p:sldId id="775" r:id="rId14"/>
    <p:sldId id="776" r:id="rId15"/>
    <p:sldId id="786" r:id="rId16"/>
    <p:sldId id="734" r:id="rId17"/>
    <p:sldId id="718" r:id="rId18"/>
    <p:sldId id="717" r:id="rId19"/>
    <p:sldId id="719" r:id="rId20"/>
    <p:sldId id="721" r:id="rId21"/>
    <p:sldId id="723" r:id="rId22"/>
    <p:sldId id="736" r:id="rId23"/>
    <p:sldId id="742" r:id="rId24"/>
    <p:sldId id="756" r:id="rId25"/>
    <p:sldId id="753" r:id="rId26"/>
    <p:sldId id="755" r:id="rId27"/>
    <p:sldId id="754" r:id="rId28"/>
    <p:sldId id="757" r:id="rId29"/>
    <p:sldId id="758" r:id="rId30"/>
    <p:sldId id="747" r:id="rId31"/>
    <p:sldId id="760" r:id="rId32"/>
    <p:sldId id="761" r:id="rId33"/>
    <p:sldId id="762" r:id="rId34"/>
    <p:sldId id="781" r:id="rId35"/>
    <p:sldId id="763" r:id="rId36"/>
    <p:sldId id="785" r:id="rId37"/>
    <p:sldId id="751" r:id="rId38"/>
    <p:sldId id="752" r:id="rId39"/>
    <p:sldId id="784" r:id="rId40"/>
    <p:sldId id="759" r:id="rId41"/>
    <p:sldId id="773" r:id="rId42"/>
    <p:sldId id="774" r:id="rId43"/>
    <p:sldId id="787" r:id="rId44"/>
    <p:sldId id="782" r:id="rId45"/>
    <p:sldId id="777" r:id="rId46"/>
    <p:sldId id="778" r:id="rId47"/>
    <p:sldId id="779" r:id="rId48"/>
    <p:sldId id="257" r:id="rId49"/>
    <p:sldId id="258" r:id="rId50"/>
    <p:sldId id="260" r:id="rId51"/>
    <p:sldId id="261" r:id="rId52"/>
    <p:sldId id="262" r:id="rId53"/>
    <p:sldId id="713" r:id="rId54"/>
    <p:sldId id="493" r:id="rId55"/>
    <p:sldId id="492" r:id="rId56"/>
  </p:sldIdLst>
  <p:sldSz cx="9144000" cy="6858000" type="screen4x3"/>
  <p:notesSz cx="6858000" cy="9144000"/>
  <p:custDataLst>
    <p:tags r:id="rId5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3428358-90C1-42B6-B31F-5F2103B8D6BC}">
          <p14:sldIdLst>
            <p14:sldId id="256"/>
          </p14:sldIdLst>
        </p14:section>
        <p14:section name="Section sans titre" id="{EF803953-6F88-448A-A4D0-18F6A986EFF8}">
          <p14:sldIdLst>
            <p14:sldId id="651"/>
            <p14:sldId id="705"/>
            <p14:sldId id="783"/>
            <p14:sldId id="775"/>
            <p14:sldId id="776"/>
            <p14:sldId id="786"/>
            <p14:sldId id="734"/>
            <p14:sldId id="718"/>
            <p14:sldId id="717"/>
            <p14:sldId id="719"/>
            <p14:sldId id="721"/>
            <p14:sldId id="723"/>
            <p14:sldId id="736"/>
            <p14:sldId id="742"/>
            <p14:sldId id="756"/>
            <p14:sldId id="753"/>
            <p14:sldId id="755"/>
            <p14:sldId id="754"/>
            <p14:sldId id="757"/>
            <p14:sldId id="758"/>
            <p14:sldId id="747"/>
            <p14:sldId id="760"/>
            <p14:sldId id="761"/>
            <p14:sldId id="762"/>
            <p14:sldId id="781"/>
            <p14:sldId id="763"/>
            <p14:sldId id="785"/>
            <p14:sldId id="751"/>
            <p14:sldId id="752"/>
            <p14:sldId id="784"/>
            <p14:sldId id="759"/>
            <p14:sldId id="773"/>
            <p14:sldId id="774"/>
            <p14:sldId id="787"/>
            <p14:sldId id="782"/>
            <p14:sldId id="777"/>
            <p14:sldId id="778"/>
            <p14:sldId id="779"/>
            <p14:sldId id="257"/>
            <p14:sldId id="258"/>
            <p14:sldId id="260"/>
            <p14:sldId id="261"/>
            <p14:sldId id="262"/>
            <p14:sldId id="713"/>
            <p14:sldId id="493"/>
            <p14:sldId id="4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 Vincendeau" initials="SV" lastIdx="1" clrIdx="0"/>
  <p:cmAuthor id="1" name="Daniel Bourrion" initials="DB" lastIdx="1" clrIdx="1">
    <p:extLst>
      <p:ext uri="{19B8F6BF-5375-455C-9EA6-DF929625EA0E}">
        <p15:presenceInfo xmlns:p15="http://schemas.microsoft.com/office/powerpoint/2012/main" userId="S::daniel.bourrion@univ-angers.fr::5d034e2d-c6aa-4c66-b6fb-18a87295a5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BBEF"/>
    <a:srgbClr val="0BBAEF"/>
    <a:srgbClr val="000000"/>
    <a:srgbClr val="898989"/>
    <a:srgbClr val="69B9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2194BE-CE82-4780-9553-4F774828AFCD}" v="216" dt="2021-03-31T10:01:19.353"/>
    <p1510:client id="{2355179E-EE9C-E82B-9B7E-3F3FB1BC1B81}" v="360" dt="2021-03-30T09:28:30.600"/>
    <p1510:client id="{3B4E2B48-6545-06E2-8891-60AA4EFFAB3D}" v="265" dt="2021-03-29T19:24:10.709"/>
    <p1510:client id="{59498743-4866-E320-96B2-2DB3DDA14EDB}" v="1362" dt="2021-03-31T07:28:50.522"/>
    <p1510:client id="{68BEEC7E-5E69-4F42-A770-58E003E1055A}" v="834" dt="2021-03-29T18:01:59.091"/>
    <p1510:client id="{6FCB32FE-1010-42FF-8C5D-C70DFC3531A6}" v="341" dt="2021-04-01T09:15:40.222"/>
    <p1510:client id="{80760B9D-1168-4B1D-8D34-E2962F53B8FC}" vWet="2" dt="2021-03-30T08:12:39.094"/>
    <p1510:client id="{8CE3D90F-FB90-4A0E-81D0-0AAB0F327FD7}" v="544" dt="2021-03-31T07:38:00.997"/>
    <p1510:client id="{9FFD0DDD-BA1F-7D86-22E3-828D1A5BFA82}" v="1095" dt="2021-04-01T08:01:33.753"/>
    <p1510:client id="{B544B99F-2087-2000-BEA8-0777867F74AB}" v="18" dt="2021-03-30T07:55:20.881"/>
    <p1510:client id="{D259B99F-A0E8-2000-BA9C-F9AAF72B928D}" v="1055" dt="2021-03-30T14:29:09.884"/>
    <p1510:client id="{DC3A2311-0318-46BB-A9FF-8FA0034C6B22}" v="15" dt="2021-03-30T12:40:18.392"/>
    <p1510:client id="{E3EE1A43-C4BB-46F8-ACBE-70A054639761}" v="1" dt="2021-04-01T09:24:11.58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A9EAD-AD01-4746-BD3C-71A663349F42}" type="datetimeFigureOut">
              <a:rPr lang="fr-FR" smtClean="0"/>
              <a:t>01/04/2021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BD956-6367-49CA-B37E-8B9CA66BF27B}" type="slidenum">
              <a:rPr lang="fr-FR" smtClean="0"/>
              <a:t>‹N°›</a:t>
            </a:fld>
            <a:endParaRPr lang="fr-FR"/>
          </a:p>
        </p:txBody>
      </p:sp>
    </p:spTree>
    <p:extLst>
      <p:ext uri="{BB962C8B-B14F-4D97-AF65-F5344CB8AC3E}">
        <p14:creationId xmlns:p14="http://schemas.microsoft.com/office/powerpoint/2010/main" val="16360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D7BD956-6367-49CA-B37E-8B9CA66BF27B}" type="slidenum">
              <a:rPr lang="fr-FR" smtClean="0"/>
              <a:t>2</a:t>
            </a:fld>
            <a:endParaRPr lang="fr-FR"/>
          </a:p>
        </p:txBody>
      </p:sp>
    </p:spTree>
    <p:extLst>
      <p:ext uri="{BB962C8B-B14F-4D97-AF65-F5344CB8AC3E}">
        <p14:creationId xmlns:p14="http://schemas.microsoft.com/office/powerpoint/2010/main" val="329447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Parmi les </a:t>
            </a:r>
            <a:r>
              <a:rPr lang="fr-FR" err="1"/>
              <a:t>donateeurs</a:t>
            </a:r>
            <a:r>
              <a:rPr lang="fr-FR"/>
              <a:t> (16) : 2 entreprises, </a:t>
            </a:r>
            <a:r>
              <a:rPr lang="fr-FR" err="1"/>
              <a:t>Emmaus</a:t>
            </a:r>
            <a:r>
              <a:rPr lang="fr-FR"/>
              <a:t> et 4/5 personnels UA</a:t>
            </a:r>
          </a:p>
        </p:txBody>
      </p:sp>
      <p:sp>
        <p:nvSpPr>
          <p:cNvPr id="4" name="Espace réservé du numéro de diapositive 3"/>
          <p:cNvSpPr>
            <a:spLocks noGrp="1"/>
          </p:cNvSpPr>
          <p:nvPr>
            <p:ph type="sldNum" sz="quarter" idx="10"/>
          </p:nvPr>
        </p:nvSpPr>
        <p:spPr/>
        <p:txBody>
          <a:bodyPr/>
          <a:lstStyle/>
          <a:p>
            <a:fld id="{B6A14961-15F8-4E2B-A2AA-BD88BD8B2C08}" type="slidenum">
              <a:rPr lang="fr-FR" smtClean="0"/>
              <a:t>9</a:t>
            </a:fld>
            <a:endParaRPr lang="fr-FR"/>
          </a:p>
        </p:txBody>
      </p:sp>
    </p:spTree>
    <p:extLst>
      <p:ext uri="{BB962C8B-B14F-4D97-AF65-F5344CB8AC3E}">
        <p14:creationId xmlns:p14="http://schemas.microsoft.com/office/powerpoint/2010/main" val="360274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Parmi les </a:t>
            </a:r>
            <a:r>
              <a:rPr lang="fr-FR" err="1"/>
              <a:t>donateeurs</a:t>
            </a:r>
            <a:r>
              <a:rPr lang="fr-FR"/>
              <a:t> (16) : 2 entreprises, </a:t>
            </a:r>
            <a:r>
              <a:rPr lang="fr-FR" err="1"/>
              <a:t>Emmaus</a:t>
            </a:r>
            <a:r>
              <a:rPr lang="fr-FR"/>
              <a:t> et 4/5 personnels UA</a:t>
            </a:r>
          </a:p>
        </p:txBody>
      </p:sp>
      <p:sp>
        <p:nvSpPr>
          <p:cNvPr id="4" name="Espace réservé du numéro de diapositive 3"/>
          <p:cNvSpPr>
            <a:spLocks noGrp="1"/>
          </p:cNvSpPr>
          <p:nvPr>
            <p:ph type="sldNum" sz="quarter" idx="10"/>
          </p:nvPr>
        </p:nvSpPr>
        <p:spPr/>
        <p:txBody>
          <a:bodyPr/>
          <a:lstStyle/>
          <a:p>
            <a:fld id="{B6A14961-15F8-4E2B-A2AA-BD88BD8B2C08}" type="slidenum">
              <a:rPr lang="fr-FR" smtClean="0"/>
              <a:t>11</a:t>
            </a:fld>
            <a:endParaRPr lang="fr-FR"/>
          </a:p>
        </p:txBody>
      </p:sp>
    </p:spTree>
    <p:extLst>
      <p:ext uri="{BB962C8B-B14F-4D97-AF65-F5344CB8AC3E}">
        <p14:creationId xmlns:p14="http://schemas.microsoft.com/office/powerpoint/2010/main" val="476601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Parmi les </a:t>
            </a:r>
            <a:r>
              <a:rPr lang="fr-FR" err="1"/>
              <a:t>donateeurs</a:t>
            </a:r>
            <a:r>
              <a:rPr lang="fr-FR"/>
              <a:t> (16) : 2 entreprises, </a:t>
            </a:r>
            <a:r>
              <a:rPr lang="fr-FR" err="1"/>
              <a:t>Emmaus</a:t>
            </a:r>
            <a:r>
              <a:rPr lang="fr-FR"/>
              <a:t> et 4/5 personnels UA</a:t>
            </a:r>
          </a:p>
        </p:txBody>
      </p:sp>
      <p:sp>
        <p:nvSpPr>
          <p:cNvPr id="4" name="Espace réservé du numéro de diapositive 3"/>
          <p:cNvSpPr>
            <a:spLocks noGrp="1"/>
          </p:cNvSpPr>
          <p:nvPr>
            <p:ph type="sldNum" sz="quarter" idx="10"/>
          </p:nvPr>
        </p:nvSpPr>
        <p:spPr/>
        <p:txBody>
          <a:bodyPr/>
          <a:lstStyle/>
          <a:p>
            <a:fld id="{B6A14961-15F8-4E2B-A2AA-BD88BD8B2C08}" type="slidenum">
              <a:rPr lang="fr-FR" smtClean="0"/>
              <a:t>13</a:t>
            </a:fld>
            <a:endParaRPr lang="fr-FR"/>
          </a:p>
        </p:txBody>
      </p:sp>
    </p:spTree>
    <p:extLst>
      <p:ext uri="{BB962C8B-B14F-4D97-AF65-F5344CB8AC3E}">
        <p14:creationId xmlns:p14="http://schemas.microsoft.com/office/powerpoint/2010/main" val="294787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Parmi les </a:t>
            </a:r>
            <a:r>
              <a:rPr lang="fr-FR" err="1"/>
              <a:t>donateeurs</a:t>
            </a:r>
            <a:r>
              <a:rPr lang="fr-FR"/>
              <a:t> (16) : 2 entreprises, </a:t>
            </a:r>
            <a:r>
              <a:rPr lang="fr-FR" err="1"/>
              <a:t>Emmaus</a:t>
            </a:r>
            <a:r>
              <a:rPr lang="fr-FR"/>
              <a:t> et 4/5 personnels UA</a:t>
            </a:r>
          </a:p>
        </p:txBody>
      </p:sp>
      <p:sp>
        <p:nvSpPr>
          <p:cNvPr id="4" name="Espace réservé du numéro de diapositive 3"/>
          <p:cNvSpPr>
            <a:spLocks noGrp="1"/>
          </p:cNvSpPr>
          <p:nvPr>
            <p:ph type="sldNum" sz="quarter" idx="10"/>
          </p:nvPr>
        </p:nvSpPr>
        <p:spPr/>
        <p:txBody>
          <a:bodyPr/>
          <a:lstStyle/>
          <a:p>
            <a:fld id="{B6A14961-15F8-4E2B-A2AA-BD88BD8B2C08}" type="slidenum">
              <a:rPr lang="fr-FR" smtClean="0">
                <a:solidFill>
                  <a:prstClr val="black"/>
                </a:solidFill>
              </a:rPr>
              <a:pPr/>
              <a:t>41</a:t>
            </a:fld>
            <a:endParaRPr lang="fr-FR">
              <a:solidFill>
                <a:prstClr val="black"/>
              </a:solidFill>
            </a:endParaRPr>
          </a:p>
        </p:txBody>
      </p:sp>
    </p:spTree>
    <p:extLst>
      <p:ext uri="{BB962C8B-B14F-4D97-AF65-F5344CB8AC3E}">
        <p14:creationId xmlns:p14="http://schemas.microsoft.com/office/powerpoint/2010/main" val="1572192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Parmi les </a:t>
            </a:r>
            <a:r>
              <a:rPr lang="fr-FR" err="1"/>
              <a:t>donateeurs</a:t>
            </a:r>
            <a:r>
              <a:rPr lang="fr-FR"/>
              <a:t> (16) : 2 entreprises, </a:t>
            </a:r>
            <a:r>
              <a:rPr lang="fr-FR" err="1"/>
              <a:t>Emmaus</a:t>
            </a:r>
            <a:r>
              <a:rPr lang="fr-FR"/>
              <a:t> et 4/5 personnels UA</a:t>
            </a:r>
          </a:p>
        </p:txBody>
      </p:sp>
      <p:sp>
        <p:nvSpPr>
          <p:cNvPr id="4" name="Espace réservé du numéro de diapositive 3"/>
          <p:cNvSpPr>
            <a:spLocks noGrp="1"/>
          </p:cNvSpPr>
          <p:nvPr>
            <p:ph type="sldNum" sz="quarter" idx="10"/>
          </p:nvPr>
        </p:nvSpPr>
        <p:spPr/>
        <p:txBody>
          <a:bodyPr/>
          <a:lstStyle/>
          <a:p>
            <a:fld id="{B6A14961-15F8-4E2B-A2AA-BD88BD8B2C08}" type="slidenum">
              <a:rPr lang="fr-FR">
                <a:solidFill>
                  <a:prstClr val="black"/>
                </a:solidFill>
              </a:rPr>
              <a:pPr/>
              <a:t>42</a:t>
            </a:fld>
            <a:endParaRPr lang="fr-FR">
              <a:solidFill>
                <a:prstClr val="black"/>
              </a:solidFill>
            </a:endParaRPr>
          </a:p>
        </p:txBody>
      </p:sp>
    </p:spTree>
    <p:extLst>
      <p:ext uri="{BB962C8B-B14F-4D97-AF65-F5344CB8AC3E}">
        <p14:creationId xmlns:p14="http://schemas.microsoft.com/office/powerpoint/2010/main" val="144531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Parmi les </a:t>
            </a:r>
            <a:r>
              <a:rPr lang="fr-FR" err="1"/>
              <a:t>donateeurs</a:t>
            </a:r>
            <a:r>
              <a:rPr lang="fr-FR"/>
              <a:t> (16) : 2 entreprises, </a:t>
            </a:r>
            <a:r>
              <a:rPr lang="fr-FR" err="1"/>
              <a:t>Emmaus</a:t>
            </a:r>
            <a:r>
              <a:rPr lang="fr-FR"/>
              <a:t> et 4/5 personnels UA</a:t>
            </a:r>
          </a:p>
        </p:txBody>
      </p:sp>
      <p:sp>
        <p:nvSpPr>
          <p:cNvPr id="4" name="Espace réservé du numéro de diapositive 3"/>
          <p:cNvSpPr>
            <a:spLocks noGrp="1"/>
          </p:cNvSpPr>
          <p:nvPr>
            <p:ph type="sldNum" sz="quarter" idx="10"/>
          </p:nvPr>
        </p:nvSpPr>
        <p:spPr/>
        <p:txBody>
          <a:bodyPr/>
          <a:lstStyle/>
          <a:p>
            <a:fld id="{B6A14961-15F8-4E2B-A2AA-BD88BD8B2C08}" type="slidenum">
              <a:rPr lang="fr-FR">
                <a:solidFill>
                  <a:prstClr val="black"/>
                </a:solidFill>
              </a:rPr>
              <a:pPr/>
              <a:t>43</a:t>
            </a:fld>
            <a:endParaRPr lang="fr-FR">
              <a:solidFill>
                <a:prstClr val="black"/>
              </a:solidFill>
            </a:endParaRPr>
          </a:p>
        </p:txBody>
      </p:sp>
    </p:spTree>
    <p:extLst>
      <p:ext uri="{BB962C8B-B14F-4D97-AF65-F5344CB8AC3E}">
        <p14:creationId xmlns:p14="http://schemas.microsoft.com/office/powerpoint/2010/main" val="2994545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Parmi les </a:t>
            </a:r>
            <a:r>
              <a:rPr lang="fr-FR" err="1"/>
              <a:t>donateeurs</a:t>
            </a:r>
            <a:r>
              <a:rPr lang="fr-FR"/>
              <a:t> (16) : 2 entreprises, </a:t>
            </a:r>
            <a:r>
              <a:rPr lang="fr-FR" err="1"/>
              <a:t>Emmaus</a:t>
            </a:r>
            <a:r>
              <a:rPr lang="fr-FR"/>
              <a:t> et 4/5 personnels UA</a:t>
            </a:r>
          </a:p>
        </p:txBody>
      </p:sp>
      <p:sp>
        <p:nvSpPr>
          <p:cNvPr id="4" name="Espace réservé du numéro de diapositive 3"/>
          <p:cNvSpPr>
            <a:spLocks noGrp="1"/>
          </p:cNvSpPr>
          <p:nvPr>
            <p:ph type="sldNum" sz="quarter" idx="10"/>
          </p:nvPr>
        </p:nvSpPr>
        <p:spPr/>
        <p:txBody>
          <a:bodyPr/>
          <a:lstStyle/>
          <a:p>
            <a:fld id="{B6A14961-15F8-4E2B-A2AA-BD88BD8B2C08}" type="slidenum">
              <a:rPr lang="fr-FR">
                <a:solidFill>
                  <a:prstClr val="black"/>
                </a:solidFill>
              </a:rPr>
              <a:pPr/>
              <a:t>44</a:t>
            </a:fld>
            <a:endParaRPr lang="fr-FR">
              <a:solidFill>
                <a:prstClr val="black"/>
              </a:solidFill>
            </a:endParaRPr>
          </a:p>
        </p:txBody>
      </p:sp>
    </p:spTree>
    <p:extLst>
      <p:ext uri="{BB962C8B-B14F-4D97-AF65-F5344CB8AC3E}">
        <p14:creationId xmlns:p14="http://schemas.microsoft.com/office/powerpoint/2010/main" val="1391821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21823A-F740-42C3-ACB0-61FD95936EAA}"/>
              </a:ext>
            </a:extLst>
          </p:cNvPr>
          <p:cNvSpPr/>
          <p:nvPr userDrawn="1"/>
        </p:nvSpPr>
        <p:spPr>
          <a:xfrm>
            <a:off x="163902" y="145062"/>
            <a:ext cx="8816196" cy="3252188"/>
          </a:xfrm>
          <a:prstGeom prst="rect">
            <a:avLst/>
          </a:prstGeom>
          <a:solidFill>
            <a:srgbClr val="0B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ctrTitle"/>
          </p:nvPr>
        </p:nvSpPr>
        <p:spPr>
          <a:xfrm>
            <a:off x="685800" y="1122363"/>
            <a:ext cx="7772400" cy="2129795"/>
          </a:xfrm>
        </p:spPr>
        <p:txBody>
          <a:bodyPr anchor="b">
            <a:normAutofit/>
          </a:bodyPr>
          <a:lstStyle>
            <a:lvl1pPr algn="ctr">
              <a:defRPr sz="4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a:t>Modifiez le style du titre</a:t>
            </a:r>
            <a:endParaRPr lang="en-US"/>
          </a:p>
        </p:txBody>
      </p:sp>
      <p:sp>
        <p:nvSpPr>
          <p:cNvPr id="3" name="Subtitle 2"/>
          <p:cNvSpPr>
            <a:spLocks noGrp="1"/>
          </p:cNvSpPr>
          <p:nvPr>
            <p:ph type="subTitle" idx="1"/>
          </p:nvPr>
        </p:nvSpPr>
        <p:spPr>
          <a:xfrm>
            <a:off x="1143000" y="3916392"/>
            <a:ext cx="6858000" cy="1341407"/>
          </a:xfrm>
        </p:spPr>
        <p:txBody>
          <a:bodyPr>
            <a:normAutofit/>
          </a:bodyPr>
          <a:lstStyle>
            <a:lvl1pPr marL="0" indent="0" algn="ctr">
              <a:buNone/>
              <a:defRPr sz="28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Date Placeholder 3"/>
          <p:cNvSpPr>
            <a:spLocks noGrp="1"/>
          </p:cNvSpPr>
          <p:nvPr>
            <p:ph type="dt" sz="half" idx="10"/>
          </p:nvPr>
        </p:nvSpPr>
        <p:spPr/>
        <p:txBody>
          <a:bodyPr/>
          <a:lstStyle/>
          <a:p>
            <a:fld id="{6BA7B6B8-529C-465F-A35B-898488350AA5}"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302D89-0CF0-4A1E-AFDF-C3997DFE7B2C}" type="slidenum">
              <a:rPr lang="fr-FR" smtClean="0"/>
              <a:pPr/>
              <a:t>‹N°›</a:t>
            </a:fld>
            <a:endParaRPr lang="fr-FR"/>
          </a:p>
        </p:txBody>
      </p:sp>
      <p:sp>
        <p:nvSpPr>
          <p:cNvPr id="11" name="Rectangle 10">
            <a:extLst>
              <a:ext uri="{FF2B5EF4-FFF2-40B4-BE49-F238E27FC236}">
                <a16:creationId xmlns:a16="http://schemas.microsoft.com/office/drawing/2014/main" id="{71CEC214-D9D2-4665-977E-C37D135B8E86}"/>
              </a:ext>
            </a:extLst>
          </p:cNvPr>
          <p:cNvSpPr/>
          <p:nvPr userDrawn="1"/>
        </p:nvSpPr>
        <p:spPr>
          <a:xfrm>
            <a:off x="163902" y="145062"/>
            <a:ext cx="559998" cy="138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2636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BA7B6B8-529C-465F-A35B-898488350AA5}"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302D89-0CF0-4A1E-AFDF-C3997DFE7B2C}" type="slidenum">
              <a:rPr lang="fr-FR" smtClean="0"/>
              <a:pPr/>
              <a:t>‹N°›</a:t>
            </a:fld>
            <a:endParaRPr lang="fr-FR"/>
          </a:p>
        </p:txBody>
      </p:sp>
    </p:spTree>
    <p:extLst>
      <p:ext uri="{BB962C8B-B14F-4D97-AF65-F5344CB8AC3E}">
        <p14:creationId xmlns:p14="http://schemas.microsoft.com/office/powerpoint/2010/main" val="349765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BA7B6B8-529C-465F-A35B-898488350AA5}"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302D89-0CF0-4A1E-AFDF-C3997DFE7B2C}" type="slidenum">
              <a:rPr lang="fr-FR" smtClean="0"/>
              <a:pPr/>
              <a:t>‹N°›</a:t>
            </a:fld>
            <a:endParaRPr lang="fr-FR"/>
          </a:p>
        </p:txBody>
      </p:sp>
    </p:spTree>
    <p:extLst>
      <p:ext uri="{BB962C8B-B14F-4D97-AF65-F5344CB8AC3E}">
        <p14:creationId xmlns:p14="http://schemas.microsoft.com/office/powerpoint/2010/main" val="314545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Tree>
    <p:extLst>
      <p:ext uri="{BB962C8B-B14F-4D97-AF65-F5344CB8AC3E}">
        <p14:creationId xmlns:p14="http://schemas.microsoft.com/office/powerpoint/2010/main" val="216947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99166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1684706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53646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90313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415636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19142F-7272-41AA-89FA-98415222E6FA}" type="slidenum">
              <a:rPr kumimoji="0" lang="fr-FR"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8750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416400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3268EE-B5C7-4C5E-96C0-636DCFD5B750}"/>
              </a:ext>
            </a:extLst>
          </p:cNvPr>
          <p:cNvSpPr/>
          <p:nvPr userDrawn="1"/>
        </p:nvSpPr>
        <p:spPr>
          <a:xfrm>
            <a:off x="314678" y="310551"/>
            <a:ext cx="8669547" cy="960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3180735-B75E-457E-8CC5-70C8F5D93868}"/>
              </a:ext>
            </a:extLst>
          </p:cNvPr>
          <p:cNvSpPr/>
          <p:nvPr userDrawn="1"/>
        </p:nvSpPr>
        <p:spPr>
          <a:xfrm>
            <a:off x="198408" y="163902"/>
            <a:ext cx="8669547" cy="905774"/>
          </a:xfrm>
          <a:prstGeom prst="rect">
            <a:avLst/>
          </a:prstGeom>
          <a:solidFill>
            <a:srgbClr val="0B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628650" y="310551"/>
            <a:ext cx="7886700" cy="759126"/>
          </a:xfrm>
        </p:spPr>
        <p:txBody>
          <a:bodyPr>
            <a:normAutofit/>
          </a:bodyPr>
          <a:lstStyle>
            <a:lvl1pPr algn="ctr">
              <a:defRPr sz="3600" b="0">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628650" y="1500996"/>
            <a:ext cx="7886700" cy="4675967"/>
          </a:xfrm>
        </p:spPr>
        <p:txBody>
          <a:bodyPr/>
          <a:lstStyle>
            <a:lvl2pPr marL="685800" indent="-228600">
              <a:buFont typeface="Verdana" panose="020B0604030504040204" pitchFamily="34" charset="0"/>
              <a:buChar char="–"/>
              <a:defRPr/>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BA7B6B8-529C-465F-A35B-898488350AA5}"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302D89-0CF0-4A1E-AFDF-C3997DFE7B2C}" type="slidenum">
              <a:rPr lang="fr-FR" smtClean="0"/>
              <a:pPr/>
              <a:t>‹N°›</a:t>
            </a:fld>
            <a:endParaRPr lang="fr-FR"/>
          </a:p>
        </p:txBody>
      </p:sp>
    </p:spTree>
    <p:extLst>
      <p:ext uri="{BB962C8B-B14F-4D97-AF65-F5344CB8AC3E}">
        <p14:creationId xmlns:p14="http://schemas.microsoft.com/office/powerpoint/2010/main" val="483447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704843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08044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257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Tree>
    <p:extLst>
      <p:ext uri="{BB962C8B-B14F-4D97-AF65-F5344CB8AC3E}">
        <p14:creationId xmlns:p14="http://schemas.microsoft.com/office/powerpoint/2010/main" val="3526162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2652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110858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99587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52156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920350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5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054817"/>
            <a:ext cx="7886700" cy="1500187"/>
          </a:xfrm>
        </p:spPr>
        <p:txBody>
          <a:bodyPr/>
          <a:lstStyle>
            <a:lvl1pPr marL="0" indent="0" algn="ctr">
              <a:buNone/>
              <a:defRPr sz="2400">
                <a:solidFill>
                  <a:srgbClr val="89898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BA7B6B8-529C-465F-A35B-898488350AA5}" type="datetimeFigureOut">
              <a:rPr lang="fr-FR" smtClean="0"/>
              <a:pPr/>
              <a:t>01/04/2021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B302D89-0CF0-4A1E-AFDF-C3997DFE7B2C}" type="slidenum">
              <a:rPr lang="fr-FR" smtClean="0"/>
              <a:pPr/>
              <a:t>‹N°›</a:t>
            </a:fld>
            <a:endParaRPr lang="fr-FR"/>
          </a:p>
        </p:txBody>
      </p:sp>
      <p:sp>
        <p:nvSpPr>
          <p:cNvPr id="9" name="Rectangle 8">
            <a:extLst>
              <a:ext uri="{FF2B5EF4-FFF2-40B4-BE49-F238E27FC236}">
                <a16:creationId xmlns:a16="http://schemas.microsoft.com/office/drawing/2014/main" id="{225D449D-C643-48A7-BD21-96E794B46011}"/>
              </a:ext>
            </a:extLst>
          </p:cNvPr>
          <p:cNvSpPr/>
          <p:nvPr userDrawn="1"/>
        </p:nvSpPr>
        <p:spPr>
          <a:xfrm>
            <a:off x="314678" y="310550"/>
            <a:ext cx="8669547" cy="35627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9FD4570A-232C-435D-AFE1-AD6DAD22DFD9}"/>
              </a:ext>
            </a:extLst>
          </p:cNvPr>
          <p:cNvSpPr/>
          <p:nvPr userDrawn="1"/>
        </p:nvSpPr>
        <p:spPr>
          <a:xfrm>
            <a:off x="198408" y="146649"/>
            <a:ext cx="8669547" cy="3562709"/>
          </a:xfrm>
          <a:prstGeom prst="rect">
            <a:avLst/>
          </a:prstGeom>
          <a:solidFill>
            <a:srgbClr val="0B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623888" y="1709740"/>
            <a:ext cx="7886700" cy="1887476"/>
          </a:xfrm>
        </p:spPr>
        <p:txBody>
          <a:bodyPr anchor="b">
            <a:normAutofit/>
          </a:bodyPr>
          <a:lstStyle>
            <a:lvl1pPr algn="ctr">
              <a:defRPr sz="4800" b="1">
                <a:solidFill>
                  <a:schemeClr val="bg1"/>
                </a:solidFill>
              </a:defRPr>
            </a:lvl1pPr>
          </a:lstStyle>
          <a:p>
            <a:r>
              <a:rPr lang="fr-FR"/>
              <a:t>Modifiez le style du titre</a:t>
            </a:r>
            <a:endParaRPr lang="en-US"/>
          </a:p>
        </p:txBody>
      </p:sp>
    </p:spTree>
    <p:extLst>
      <p:ext uri="{BB962C8B-B14F-4D97-AF65-F5344CB8AC3E}">
        <p14:creationId xmlns:p14="http://schemas.microsoft.com/office/powerpoint/2010/main" val="1815358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1387202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894961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4543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80317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5BDE18-7311-4D84-95CA-5D3720DCDCBA}"/>
              </a:ext>
            </a:extLst>
          </p:cNvPr>
          <p:cNvSpPr>
            <a:spLocks noGrp="1"/>
          </p:cNvSpPr>
          <p:nvPr>
            <p:ph type="ctrTitle"/>
          </p:nvPr>
        </p:nvSpPr>
        <p:spPr>
          <a:xfrm>
            <a:off x="1143000" y="1122363"/>
            <a:ext cx="6858000" cy="2387600"/>
          </a:xfrm>
        </p:spPr>
        <p:txBody>
          <a:bodyPr anchor="b">
            <a:normAutofit/>
          </a:bodyPr>
          <a:lstStyle>
            <a:lvl1pPr algn="ctr">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a:t>Modifiez le style du titre</a:t>
            </a:r>
          </a:p>
        </p:txBody>
      </p:sp>
      <p:sp>
        <p:nvSpPr>
          <p:cNvPr id="3" name="Sous-titre 2">
            <a:extLst>
              <a:ext uri="{FF2B5EF4-FFF2-40B4-BE49-F238E27FC236}">
                <a16:creationId xmlns:a16="http://schemas.microsoft.com/office/drawing/2014/main" id="{0B5B82AA-5F66-49EA-B902-E3C9DEA7E7C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8" name="Rectangle 7">
            <a:extLst>
              <a:ext uri="{FF2B5EF4-FFF2-40B4-BE49-F238E27FC236}">
                <a16:creationId xmlns:a16="http://schemas.microsoft.com/office/drawing/2014/main" id="{FEF65899-6662-4A98-B504-821FCED8542D}"/>
              </a:ext>
            </a:extLst>
          </p:cNvPr>
          <p:cNvSpPr/>
          <p:nvPr userDrawn="1"/>
        </p:nvSpPr>
        <p:spPr>
          <a:xfrm>
            <a:off x="0" y="1"/>
            <a:ext cx="900836" cy="2627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CABF5822-830B-4B01-88D8-B7D29C796E95}"/>
              </a:ext>
            </a:extLst>
          </p:cNvPr>
          <p:cNvSpPr/>
          <p:nvPr userDrawn="1"/>
        </p:nvSpPr>
        <p:spPr>
          <a:xfrm>
            <a:off x="78581" y="95249"/>
            <a:ext cx="8991000" cy="6660000"/>
          </a:xfrm>
          <a:prstGeom prst="rect">
            <a:avLst/>
          </a:prstGeom>
          <a:noFill/>
          <a:ln w="215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79705854"/>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8A04F6-BC06-49DE-AE35-07E6C02478C8}"/>
              </a:ext>
            </a:extLst>
          </p:cNvPr>
          <p:cNvSpPr/>
          <p:nvPr userDrawn="1"/>
        </p:nvSpPr>
        <p:spPr>
          <a:xfrm>
            <a:off x="357187" y="486172"/>
            <a:ext cx="8596313" cy="2949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re 1">
            <a:extLst>
              <a:ext uri="{FF2B5EF4-FFF2-40B4-BE49-F238E27FC236}">
                <a16:creationId xmlns:a16="http://schemas.microsoft.com/office/drawing/2014/main" id="{BE480EBF-863D-4F47-9684-06EAAECA70EA}"/>
              </a:ext>
            </a:extLst>
          </p:cNvPr>
          <p:cNvSpPr>
            <a:spLocks noGrp="1"/>
          </p:cNvSpPr>
          <p:nvPr>
            <p:ph type="title"/>
          </p:nvPr>
        </p:nvSpPr>
        <p:spPr>
          <a:xfrm>
            <a:off x="173831" y="232570"/>
            <a:ext cx="8605838" cy="2891631"/>
          </a:xfrm>
          <a:solidFill>
            <a:srgbClr val="0BBBEF"/>
          </a:solidFill>
        </p:spPr>
        <p:txBody>
          <a:bodyPr anchor="ctr" anchorCtr="0"/>
          <a:lstStyle>
            <a:lvl1pPr algn="ctr">
              <a:defRPr sz="450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7DC19024-B985-4959-AA8E-F82FF5CB25F8}"/>
              </a:ext>
            </a:extLst>
          </p:cNvPr>
          <p:cNvSpPr>
            <a:spLocks noGrp="1"/>
          </p:cNvSpPr>
          <p:nvPr>
            <p:ph type="body" idx="1"/>
          </p:nvPr>
        </p:nvSpPr>
        <p:spPr>
          <a:xfrm>
            <a:off x="452437" y="3537745"/>
            <a:ext cx="8234363"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pic>
        <p:nvPicPr>
          <p:cNvPr id="7" name="Image 6">
            <a:extLst>
              <a:ext uri="{FF2B5EF4-FFF2-40B4-BE49-F238E27FC236}">
                <a16:creationId xmlns:a16="http://schemas.microsoft.com/office/drawing/2014/main" id="{5499EE0F-4835-44FC-9C71-F5C1274C38C4}"/>
              </a:ext>
            </a:extLst>
          </p:cNvPr>
          <p:cNvPicPr>
            <a:picLocks noChangeAspect="1"/>
          </p:cNvPicPr>
          <p:nvPr userDrawn="1"/>
        </p:nvPicPr>
        <p:blipFill>
          <a:blip r:embed="rId2"/>
          <a:stretch>
            <a:fillRect/>
          </a:stretch>
        </p:blipFill>
        <p:spPr>
          <a:xfrm>
            <a:off x="7812882" y="5397501"/>
            <a:ext cx="924935" cy="1231900"/>
          </a:xfrm>
          <a:prstGeom prst="rect">
            <a:avLst/>
          </a:prstGeom>
        </p:spPr>
      </p:pic>
      <p:sp>
        <p:nvSpPr>
          <p:cNvPr id="11" name="Espace réservé du pied de page 4">
            <a:extLst>
              <a:ext uri="{FF2B5EF4-FFF2-40B4-BE49-F238E27FC236}">
                <a16:creationId xmlns:a16="http://schemas.microsoft.com/office/drawing/2014/main" id="{13185606-3890-4B8E-9299-0433A4EE3398}"/>
              </a:ext>
            </a:extLst>
          </p:cNvPr>
          <p:cNvSpPr>
            <a:spLocks noGrp="1"/>
          </p:cNvSpPr>
          <p:nvPr>
            <p:ph type="ftr" sz="quarter" idx="11"/>
          </p:nvPr>
        </p:nvSpPr>
        <p:spPr>
          <a:xfrm>
            <a:off x="638770" y="6315869"/>
            <a:ext cx="4561880" cy="365125"/>
          </a:xfrm>
          <a:prstGeom prst="rect">
            <a:avLst/>
          </a:prstGeom>
        </p:spPr>
        <p:txBody>
          <a:bodyPr anchor="ctr" anchorCtr="0"/>
          <a:lstStyle>
            <a:lvl1pPr algn="l">
              <a:defRPr sz="900">
                <a:solidFill>
                  <a:srgbClr val="C6C6C6"/>
                </a:solidFill>
                <a:latin typeface="Verdana" panose="020B0604030504040204" pitchFamily="34" charset="0"/>
                <a:ea typeface="Verdana" panose="020B0604030504040204" pitchFamily="34" charset="0"/>
                <a:cs typeface="Verdana" panose="020B0604030504040204" pitchFamily="34" charset="0"/>
              </a:defRPr>
            </a:lvl1pPr>
          </a:lstStyle>
          <a:p>
            <a:pPr defTabSz="685800"/>
            <a:r>
              <a:rPr lang="fr-FR"/>
              <a:t>Université d’Angers</a:t>
            </a:r>
          </a:p>
        </p:txBody>
      </p:sp>
      <p:sp>
        <p:nvSpPr>
          <p:cNvPr id="12" name="Espace réservé du numéro de diapositive 5">
            <a:extLst>
              <a:ext uri="{FF2B5EF4-FFF2-40B4-BE49-F238E27FC236}">
                <a16:creationId xmlns:a16="http://schemas.microsoft.com/office/drawing/2014/main" id="{13B83DA9-F49E-4952-BC77-34F711FE9BA5}"/>
              </a:ext>
            </a:extLst>
          </p:cNvPr>
          <p:cNvSpPr>
            <a:spLocks noGrp="1"/>
          </p:cNvSpPr>
          <p:nvPr>
            <p:ph type="sldNum" sz="quarter" idx="12"/>
          </p:nvPr>
        </p:nvSpPr>
        <p:spPr>
          <a:xfrm>
            <a:off x="205978" y="6315869"/>
            <a:ext cx="422672" cy="365125"/>
          </a:xfrm>
          <a:prstGeom prst="rect">
            <a:avLst/>
          </a:prstGeom>
        </p:spPr>
        <p:txBody>
          <a:bodyPr anchor="ctr" anchorCtr="0"/>
          <a:lstStyle>
            <a:lvl1pPr algn="l">
              <a:defRPr sz="900">
                <a:solidFill>
                  <a:srgbClr val="C6C6C6"/>
                </a:solidFill>
                <a:latin typeface="Verdana" panose="020B0604030504040204" pitchFamily="34" charset="0"/>
                <a:ea typeface="Verdana" panose="020B0604030504040204" pitchFamily="34" charset="0"/>
                <a:cs typeface="Verdana" panose="020B0604030504040204" pitchFamily="34" charset="0"/>
              </a:defRPr>
            </a:lvl1pPr>
          </a:lstStyle>
          <a:p>
            <a:pPr defTabSz="685800"/>
            <a:fld id="{299402C8-AAF6-430C-9C4F-B768B719CBA8}" type="slidenum">
              <a:rPr lang="fr-FR" smtClean="0"/>
              <a:pPr defTabSz="685800"/>
              <a:t>‹N°›</a:t>
            </a:fld>
            <a:endParaRPr lang="fr-FR"/>
          </a:p>
        </p:txBody>
      </p:sp>
    </p:spTree>
    <p:extLst>
      <p:ext uri="{BB962C8B-B14F-4D97-AF65-F5344CB8AC3E}">
        <p14:creationId xmlns:p14="http://schemas.microsoft.com/office/powerpoint/2010/main" val="3131706937"/>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DFEB0D-8C6F-4239-A2C8-0E1BBD8132D1}"/>
              </a:ext>
            </a:extLst>
          </p:cNvPr>
          <p:cNvSpPr/>
          <p:nvPr userDrawn="1"/>
        </p:nvSpPr>
        <p:spPr>
          <a:xfrm>
            <a:off x="388649" y="466726"/>
            <a:ext cx="8583901" cy="127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re 1">
            <a:extLst>
              <a:ext uri="{FF2B5EF4-FFF2-40B4-BE49-F238E27FC236}">
                <a16:creationId xmlns:a16="http://schemas.microsoft.com/office/drawing/2014/main" id="{FC9E5EC5-C364-4CAC-876F-BCFEB9E8CDF0}"/>
              </a:ext>
            </a:extLst>
          </p:cNvPr>
          <p:cNvSpPr>
            <a:spLocks noGrp="1"/>
          </p:cNvSpPr>
          <p:nvPr>
            <p:ph type="title"/>
          </p:nvPr>
        </p:nvSpPr>
        <p:spPr>
          <a:xfrm>
            <a:off x="171450" y="244732"/>
            <a:ext cx="8629650" cy="1260218"/>
          </a:xfrm>
          <a:solidFill>
            <a:srgbClr val="0BBBEF"/>
          </a:solidFill>
        </p:spPr>
        <p:txBody>
          <a:bodyPr/>
          <a:lstStyle>
            <a:lvl1pPr algn="ct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14304604-87A8-4B52-A5CE-B9A72243F9BD}"/>
              </a:ext>
            </a:extLst>
          </p:cNvPr>
          <p:cNvSpPr>
            <a:spLocks noGrp="1"/>
          </p:cNvSpPr>
          <p:nvPr>
            <p:ph idx="1"/>
          </p:nvPr>
        </p:nvSpPr>
        <p:spPr>
          <a:xfrm>
            <a:off x="628650" y="1972471"/>
            <a:ext cx="7886700" cy="356472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2" name="Image 11">
            <a:extLst>
              <a:ext uri="{FF2B5EF4-FFF2-40B4-BE49-F238E27FC236}">
                <a16:creationId xmlns:a16="http://schemas.microsoft.com/office/drawing/2014/main" id="{514823D1-1F79-427E-AD4D-3862830B330B}"/>
              </a:ext>
            </a:extLst>
          </p:cNvPr>
          <p:cNvPicPr>
            <a:picLocks noChangeAspect="1"/>
          </p:cNvPicPr>
          <p:nvPr userDrawn="1"/>
        </p:nvPicPr>
        <p:blipFill>
          <a:blip r:embed="rId2"/>
          <a:stretch>
            <a:fillRect/>
          </a:stretch>
        </p:blipFill>
        <p:spPr>
          <a:xfrm>
            <a:off x="7812882" y="5397501"/>
            <a:ext cx="924935" cy="1231900"/>
          </a:xfrm>
          <a:prstGeom prst="rect">
            <a:avLst/>
          </a:prstGeom>
        </p:spPr>
      </p:pic>
      <p:sp>
        <p:nvSpPr>
          <p:cNvPr id="11" name="Espace réservé du pied de page 4">
            <a:extLst>
              <a:ext uri="{FF2B5EF4-FFF2-40B4-BE49-F238E27FC236}">
                <a16:creationId xmlns:a16="http://schemas.microsoft.com/office/drawing/2014/main" id="{13185606-3890-4B8E-9299-0433A4EE3398}"/>
              </a:ext>
            </a:extLst>
          </p:cNvPr>
          <p:cNvSpPr>
            <a:spLocks noGrp="1"/>
          </p:cNvSpPr>
          <p:nvPr>
            <p:ph type="ftr" sz="quarter" idx="11"/>
          </p:nvPr>
        </p:nvSpPr>
        <p:spPr>
          <a:xfrm>
            <a:off x="638770" y="6315869"/>
            <a:ext cx="4561880" cy="365125"/>
          </a:xfrm>
          <a:prstGeom prst="rect">
            <a:avLst/>
          </a:prstGeom>
        </p:spPr>
        <p:txBody>
          <a:bodyPr anchor="ctr" anchorCtr="0"/>
          <a:lstStyle>
            <a:lvl1pPr algn="l">
              <a:defRPr sz="900">
                <a:solidFill>
                  <a:srgbClr val="C6C6C6"/>
                </a:solidFill>
                <a:latin typeface="Verdana" panose="020B0604030504040204" pitchFamily="34" charset="0"/>
                <a:ea typeface="Verdana" panose="020B0604030504040204" pitchFamily="34" charset="0"/>
                <a:cs typeface="Verdana" panose="020B0604030504040204" pitchFamily="34" charset="0"/>
              </a:defRPr>
            </a:lvl1pPr>
          </a:lstStyle>
          <a:p>
            <a:pPr defTabSz="685800"/>
            <a:r>
              <a:rPr lang="fr-FR"/>
              <a:t>Université d’Angers</a:t>
            </a:r>
          </a:p>
        </p:txBody>
      </p:sp>
      <p:sp>
        <p:nvSpPr>
          <p:cNvPr id="13" name="Espace réservé du numéro de diapositive 5">
            <a:extLst>
              <a:ext uri="{FF2B5EF4-FFF2-40B4-BE49-F238E27FC236}">
                <a16:creationId xmlns:a16="http://schemas.microsoft.com/office/drawing/2014/main" id="{13B83DA9-F49E-4952-BC77-34F711FE9BA5}"/>
              </a:ext>
            </a:extLst>
          </p:cNvPr>
          <p:cNvSpPr>
            <a:spLocks noGrp="1"/>
          </p:cNvSpPr>
          <p:nvPr>
            <p:ph type="sldNum" sz="quarter" idx="12"/>
          </p:nvPr>
        </p:nvSpPr>
        <p:spPr>
          <a:xfrm>
            <a:off x="205978" y="6315869"/>
            <a:ext cx="422672" cy="365125"/>
          </a:xfrm>
          <a:prstGeom prst="rect">
            <a:avLst/>
          </a:prstGeom>
        </p:spPr>
        <p:txBody>
          <a:bodyPr anchor="ctr" anchorCtr="0"/>
          <a:lstStyle>
            <a:lvl1pPr algn="l">
              <a:defRPr sz="900">
                <a:solidFill>
                  <a:srgbClr val="C6C6C6"/>
                </a:solidFill>
                <a:latin typeface="Verdana" panose="020B0604030504040204" pitchFamily="34" charset="0"/>
                <a:ea typeface="Verdana" panose="020B0604030504040204" pitchFamily="34" charset="0"/>
                <a:cs typeface="Verdana" panose="020B0604030504040204" pitchFamily="34" charset="0"/>
              </a:defRPr>
            </a:lvl1pPr>
          </a:lstStyle>
          <a:p>
            <a:pPr defTabSz="685800"/>
            <a:fld id="{299402C8-AAF6-430C-9C4F-B768B719CBA8}" type="slidenum">
              <a:rPr lang="fr-FR" smtClean="0"/>
              <a:pPr defTabSz="685800"/>
              <a:t>‹N°›</a:t>
            </a:fld>
            <a:endParaRPr lang="fr-FR"/>
          </a:p>
        </p:txBody>
      </p:sp>
    </p:spTree>
    <p:extLst>
      <p:ext uri="{BB962C8B-B14F-4D97-AF65-F5344CB8AC3E}">
        <p14:creationId xmlns:p14="http://schemas.microsoft.com/office/powerpoint/2010/main" val="898487360"/>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eul">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538667-5CEF-40D4-BB4B-73F5027F8451}"/>
              </a:ext>
            </a:extLst>
          </p:cNvPr>
          <p:cNvSpPr/>
          <p:nvPr userDrawn="1"/>
        </p:nvSpPr>
        <p:spPr>
          <a:xfrm>
            <a:off x="388649" y="466726"/>
            <a:ext cx="8583901" cy="127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Titre 1">
            <a:extLst>
              <a:ext uri="{FF2B5EF4-FFF2-40B4-BE49-F238E27FC236}">
                <a16:creationId xmlns:a16="http://schemas.microsoft.com/office/drawing/2014/main" id="{47283E42-833D-4ED4-B08D-E59D79C3C316}"/>
              </a:ext>
            </a:extLst>
          </p:cNvPr>
          <p:cNvSpPr>
            <a:spLocks noGrp="1"/>
          </p:cNvSpPr>
          <p:nvPr>
            <p:ph type="title"/>
          </p:nvPr>
        </p:nvSpPr>
        <p:spPr>
          <a:xfrm>
            <a:off x="171450" y="244732"/>
            <a:ext cx="8629650" cy="1260218"/>
          </a:xfrm>
          <a:solidFill>
            <a:srgbClr val="0BBBEF"/>
          </a:solidFill>
        </p:spPr>
        <p:txBody>
          <a:bodyPr/>
          <a:lstStyle>
            <a:lvl1pPr algn="ctr">
              <a:defRPr>
                <a:solidFill>
                  <a:schemeClr val="bg1"/>
                </a:solidFill>
              </a:defRPr>
            </a:lvl1pPr>
          </a:lstStyle>
          <a:p>
            <a:r>
              <a:rPr lang="fr-FR"/>
              <a:t>Modifiez le style du titre</a:t>
            </a:r>
          </a:p>
        </p:txBody>
      </p:sp>
      <p:pic>
        <p:nvPicPr>
          <p:cNvPr id="11" name="Image 10">
            <a:extLst>
              <a:ext uri="{FF2B5EF4-FFF2-40B4-BE49-F238E27FC236}">
                <a16:creationId xmlns:a16="http://schemas.microsoft.com/office/drawing/2014/main" id="{D78FDDBF-890B-45AB-99D4-6941BEC00E96}"/>
              </a:ext>
            </a:extLst>
          </p:cNvPr>
          <p:cNvPicPr>
            <a:picLocks noChangeAspect="1"/>
          </p:cNvPicPr>
          <p:nvPr userDrawn="1"/>
        </p:nvPicPr>
        <p:blipFill>
          <a:blip r:embed="rId2"/>
          <a:stretch>
            <a:fillRect/>
          </a:stretch>
        </p:blipFill>
        <p:spPr>
          <a:xfrm>
            <a:off x="7812882" y="5397501"/>
            <a:ext cx="924935" cy="1231900"/>
          </a:xfrm>
          <a:prstGeom prst="rect">
            <a:avLst/>
          </a:prstGeom>
        </p:spPr>
      </p:pic>
      <p:sp>
        <p:nvSpPr>
          <p:cNvPr id="8" name="Espace réservé du pied de page 4">
            <a:extLst>
              <a:ext uri="{FF2B5EF4-FFF2-40B4-BE49-F238E27FC236}">
                <a16:creationId xmlns:a16="http://schemas.microsoft.com/office/drawing/2014/main" id="{13185606-3890-4B8E-9299-0433A4EE3398}"/>
              </a:ext>
            </a:extLst>
          </p:cNvPr>
          <p:cNvSpPr>
            <a:spLocks noGrp="1"/>
          </p:cNvSpPr>
          <p:nvPr>
            <p:ph type="ftr" sz="quarter" idx="11"/>
          </p:nvPr>
        </p:nvSpPr>
        <p:spPr>
          <a:xfrm>
            <a:off x="638770" y="6315869"/>
            <a:ext cx="4561880" cy="365125"/>
          </a:xfrm>
          <a:prstGeom prst="rect">
            <a:avLst/>
          </a:prstGeom>
        </p:spPr>
        <p:txBody>
          <a:bodyPr anchor="ctr" anchorCtr="0"/>
          <a:lstStyle>
            <a:lvl1pPr algn="l">
              <a:defRPr sz="900">
                <a:solidFill>
                  <a:srgbClr val="C6C6C6"/>
                </a:solidFill>
                <a:latin typeface="Verdana" panose="020B0604030504040204" pitchFamily="34" charset="0"/>
                <a:ea typeface="Verdana" panose="020B0604030504040204" pitchFamily="34" charset="0"/>
                <a:cs typeface="Verdana" panose="020B0604030504040204" pitchFamily="34" charset="0"/>
              </a:defRPr>
            </a:lvl1pPr>
          </a:lstStyle>
          <a:p>
            <a:pPr defTabSz="685800"/>
            <a:r>
              <a:rPr lang="fr-FR"/>
              <a:t>Université d’Angers</a:t>
            </a:r>
          </a:p>
        </p:txBody>
      </p:sp>
      <p:sp>
        <p:nvSpPr>
          <p:cNvPr id="12" name="Espace réservé du numéro de diapositive 5">
            <a:extLst>
              <a:ext uri="{FF2B5EF4-FFF2-40B4-BE49-F238E27FC236}">
                <a16:creationId xmlns:a16="http://schemas.microsoft.com/office/drawing/2014/main" id="{13B83DA9-F49E-4952-BC77-34F711FE9BA5}"/>
              </a:ext>
            </a:extLst>
          </p:cNvPr>
          <p:cNvSpPr>
            <a:spLocks noGrp="1"/>
          </p:cNvSpPr>
          <p:nvPr>
            <p:ph type="sldNum" sz="quarter" idx="12"/>
          </p:nvPr>
        </p:nvSpPr>
        <p:spPr>
          <a:xfrm>
            <a:off x="205978" y="6315869"/>
            <a:ext cx="422672" cy="365125"/>
          </a:xfrm>
          <a:prstGeom prst="rect">
            <a:avLst/>
          </a:prstGeom>
        </p:spPr>
        <p:txBody>
          <a:bodyPr anchor="ctr" anchorCtr="0"/>
          <a:lstStyle>
            <a:lvl1pPr algn="l">
              <a:defRPr sz="900">
                <a:solidFill>
                  <a:srgbClr val="C6C6C6"/>
                </a:solidFill>
                <a:latin typeface="Verdana" panose="020B0604030504040204" pitchFamily="34" charset="0"/>
                <a:ea typeface="Verdana" panose="020B0604030504040204" pitchFamily="34" charset="0"/>
                <a:cs typeface="Verdana" panose="020B0604030504040204" pitchFamily="34" charset="0"/>
              </a:defRPr>
            </a:lvl1pPr>
          </a:lstStyle>
          <a:p>
            <a:pPr defTabSz="685800"/>
            <a:fld id="{299402C8-AAF6-430C-9C4F-B768B719CBA8}" type="slidenum">
              <a:rPr lang="fr-FR" smtClean="0"/>
              <a:pPr defTabSz="685800"/>
              <a:t>‹N°›</a:t>
            </a:fld>
            <a:endParaRPr lang="fr-FR"/>
          </a:p>
        </p:txBody>
      </p:sp>
    </p:spTree>
    <p:extLst>
      <p:ext uri="{BB962C8B-B14F-4D97-AF65-F5344CB8AC3E}">
        <p14:creationId xmlns:p14="http://schemas.microsoft.com/office/powerpoint/2010/main" val="3009617436"/>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939091-94BF-4AB9-B41C-CB0F9276A72A}"/>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0022723-B1E4-4D21-A029-81B1688B2CE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FD07E78-F805-4EE4-B956-60038269E784}"/>
              </a:ext>
            </a:extLst>
          </p:cNvPr>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C910A2-5A78-4589-8976-64E92853293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462BD5B3-BF30-453F-8434-0ED6EB0C124A}"/>
              </a:ext>
            </a:extLst>
          </p:cNvPr>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4">
            <a:extLst>
              <a:ext uri="{FF2B5EF4-FFF2-40B4-BE49-F238E27FC236}">
                <a16:creationId xmlns:a16="http://schemas.microsoft.com/office/drawing/2014/main" id="{13185606-3890-4B8E-9299-0433A4EE3398}"/>
              </a:ext>
            </a:extLst>
          </p:cNvPr>
          <p:cNvSpPr>
            <a:spLocks noGrp="1"/>
          </p:cNvSpPr>
          <p:nvPr>
            <p:ph type="ftr" sz="quarter" idx="10"/>
          </p:nvPr>
        </p:nvSpPr>
        <p:spPr>
          <a:xfrm>
            <a:off x="638770" y="6315869"/>
            <a:ext cx="4561880" cy="365125"/>
          </a:xfrm>
          <a:prstGeom prst="rect">
            <a:avLst/>
          </a:prstGeom>
        </p:spPr>
        <p:txBody>
          <a:bodyPr/>
          <a:lstStyle>
            <a:lvl1pPr algn="l">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685800"/>
            <a:r>
              <a:rPr lang="fr-FR">
                <a:solidFill>
                  <a:prstClr val="white"/>
                </a:solidFill>
              </a:rPr>
              <a:t>Université d’Angers</a:t>
            </a:r>
          </a:p>
        </p:txBody>
      </p:sp>
    </p:spTree>
    <p:extLst>
      <p:ext uri="{BB962C8B-B14F-4D97-AF65-F5344CB8AC3E}">
        <p14:creationId xmlns:p14="http://schemas.microsoft.com/office/powerpoint/2010/main" val="1766537734"/>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Vide Bleu">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9300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6BA7B6B8-529C-465F-A35B-898488350AA5}"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302D89-0CF0-4A1E-AFDF-C3997DFE7B2C}" type="slidenum">
              <a:rPr lang="fr-FR" smtClean="0"/>
              <a:pPr/>
              <a:t>‹N°›</a:t>
            </a:fld>
            <a:endParaRPr lang="fr-FR"/>
          </a:p>
        </p:txBody>
      </p:sp>
    </p:spTree>
    <p:extLst>
      <p:ext uri="{BB962C8B-B14F-4D97-AF65-F5344CB8AC3E}">
        <p14:creationId xmlns:p14="http://schemas.microsoft.com/office/powerpoint/2010/main" val="15622622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Noi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70403"/>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White + Image">
    <p:spTree>
      <p:nvGrpSpPr>
        <p:cNvPr id="1" name=""/>
        <p:cNvGrpSpPr/>
        <p:nvPr/>
      </p:nvGrpSpPr>
      <p:grpSpPr>
        <a:xfrm>
          <a:off x="0" y="0"/>
          <a:ext cx="0" cy="0"/>
          <a:chOff x="0" y="0"/>
          <a:chExt cx="0" cy="0"/>
        </a:xfrm>
      </p:grpSpPr>
      <p:sp>
        <p:nvSpPr>
          <p:cNvPr id="36" name="Espace réservé pour une image  35"/>
          <p:cNvSpPr>
            <a:spLocks noGrp="1"/>
          </p:cNvSpPr>
          <p:nvPr>
            <p:ph type="pic" sz="quarter" idx="10" hasCustomPrompt="1"/>
          </p:nvPr>
        </p:nvSpPr>
        <p:spPr>
          <a:xfrm>
            <a:off x="0" y="2"/>
            <a:ext cx="5639262"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8" name="Bildplatzhalter 3"/>
          <p:cNvSpPr>
            <a:spLocks noGrp="1"/>
          </p:cNvSpPr>
          <p:nvPr>
            <p:ph type="pic" sz="quarter" idx="14" hasCustomPrompt="1"/>
          </p:nvPr>
        </p:nvSpPr>
        <p:spPr bwMode="gray">
          <a:xfrm>
            <a:off x="6931431" y="5520421"/>
            <a:ext cx="1761231"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lgn="r">
              <a:defRPr lang="en-GB" sz="1200" dirty="0">
                <a:solidFill>
                  <a:schemeClr val="bg2"/>
                </a:solidFill>
                <a:latin typeface="+mn-lt"/>
                <a:cs typeface="+mn-cs"/>
              </a:defRPr>
            </a:lvl1pPr>
          </a:lstStyle>
          <a:p>
            <a:pPr lvl="0"/>
            <a:r>
              <a:rPr lang="fr-FR" noProof="0"/>
              <a:t>Insérer un logo client</a:t>
            </a:r>
          </a:p>
        </p:txBody>
      </p:sp>
      <p:sp>
        <p:nvSpPr>
          <p:cNvPr id="10" name="Titel 1"/>
          <p:cNvSpPr>
            <a:spLocks noGrp="1"/>
          </p:cNvSpPr>
          <p:nvPr>
            <p:ph type="title" hasCustomPrompt="1"/>
          </p:nvPr>
        </p:nvSpPr>
        <p:spPr bwMode="gray">
          <a:xfrm>
            <a:off x="2877277" y="3334423"/>
            <a:ext cx="5815385" cy="964800"/>
          </a:xfrm>
        </p:spPr>
        <p:txBody>
          <a:bodyPr lIns="0" tIns="72000" rIns="0" bIns="72000" anchor="b">
            <a:noAutofit/>
          </a:bodyPr>
          <a:lstStyle>
            <a:lvl1pPr algn="r">
              <a:defRPr sz="2800" cap="none" baseline="0">
                <a:solidFill>
                  <a:schemeClr val="bg2"/>
                </a:solidFill>
                <a:latin typeface="+mj-lt"/>
              </a:defRPr>
            </a:lvl1pPr>
          </a:lstStyle>
          <a:p>
            <a:r>
              <a:rPr lang="fr-FR" noProof="0"/>
              <a:t>Titre de votre Présentation</a:t>
            </a:r>
          </a:p>
        </p:txBody>
      </p:sp>
      <p:sp>
        <p:nvSpPr>
          <p:cNvPr id="14" name="Textplatzhalter 25"/>
          <p:cNvSpPr>
            <a:spLocks noGrp="1"/>
          </p:cNvSpPr>
          <p:nvPr>
            <p:ph type="body" sz="quarter" idx="15" hasCustomPrompt="1"/>
          </p:nvPr>
        </p:nvSpPr>
        <p:spPr bwMode="gray">
          <a:xfrm>
            <a:off x="2877277" y="4425489"/>
            <a:ext cx="5815385"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2"/>
                </a:solidFill>
                <a:latin typeface="+mj-lt"/>
              </a:defRPr>
            </a:lvl1pPr>
          </a:lstStyle>
          <a:p>
            <a:pPr lvl="0"/>
            <a:r>
              <a:rPr lang="fr-FR" noProof="0"/>
              <a:t>Sous titre de votre présentation</a:t>
            </a:r>
          </a:p>
        </p:txBody>
      </p:sp>
      <p:sp>
        <p:nvSpPr>
          <p:cNvPr id="15" name="Textplatzhalter 25"/>
          <p:cNvSpPr>
            <a:spLocks noGrp="1"/>
          </p:cNvSpPr>
          <p:nvPr>
            <p:ph type="body" sz="quarter" idx="17" hasCustomPrompt="1"/>
          </p:nvPr>
        </p:nvSpPr>
        <p:spPr bwMode="gray">
          <a:xfrm>
            <a:off x="2877277" y="5034155"/>
            <a:ext cx="5815385"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2"/>
                </a:solidFill>
                <a:latin typeface="+mj-lt"/>
              </a:defRPr>
            </a:lvl1pPr>
          </a:lstStyle>
          <a:p>
            <a:pPr lvl="0"/>
            <a:r>
              <a:rPr lang="fr-FR" noProof="0"/>
              <a:t>Date | Auteur | Diffusion</a:t>
            </a:r>
          </a:p>
        </p:txBody>
      </p:sp>
      <p:pic>
        <p:nvPicPr>
          <p:cNvPr id="11" name="Imag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594774" cy="6496334"/>
          </a:xfrm>
          <a:prstGeom prst="rect">
            <a:avLst/>
          </a:prstGeom>
        </p:spPr>
      </p:pic>
      <p:pic>
        <p:nvPicPr>
          <p:cNvPr id="13" name="Picture 8"/>
          <p:cNvPicPr>
            <a:picLocks noChangeAspect="1"/>
          </p:cNvPicPr>
          <p:nvPr userDrawn="1"/>
        </p:nvPicPr>
        <p:blipFill>
          <a:blip r:embed="rId3"/>
          <a:stretch>
            <a:fillRect/>
          </a:stretch>
        </p:blipFill>
        <p:spPr>
          <a:xfrm>
            <a:off x="6114462" y="1152000"/>
            <a:ext cx="2609826" cy="381600"/>
          </a:xfrm>
          <a:prstGeom prst="rect">
            <a:avLst/>
          </a:prstGeom>
        </p:spPr>
      </p:pic>
    </p:spTree>
    <p:extLst>
      <p:ext uri="{BB962C8B-B14F-4D97-AF65-F5344CB8AC3E}">
        <p14:creationId xmlns:p14="http://schemas.microsoft.com/office/powerpoint/2010/main" val="3556277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Purple + Image">
    <p:bg>
      <p:bgPr>
        <a:solidFill>
          <a:schemeClr val="bg2"/>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2" r="-63997" b="-5943"/>
          <a:stretch/>
        </p:blipFill>
        <p:spPr bwMode="auto">
          <a:xfrm>
            <a:off x="0" y="1"/>
            <a:ext cx="9144000" cy="6856413"/>
          </a:xfrm>
          <a:prstGeom prst="rect">
            <a:avLst/>
          </a:prstGeom>
          <a:solidFill>
            <a:schemeClr val="bg2"/>
          </a:solidFill>
          <a:ln>
            <a:noFill/>
          </a:ln>
          <a:effectLst/>
        </p:spPr>
      </p:pic>
      <p:sp>
        <p:nvSpPr>
          <p:cNvPr id="9" name="Espace réservé pour une image  35"/>
          <p:cNvSpPr>
            <a:spLocks noGrp="1"/>
          </p:cNvSpPr>
          <p:nvPr>
            <p:ph type="pic" sz="quarter" idx="10" hasCustomPrompt="1"/>
          </p:nvPr>
        </p:nvSpPr>
        <p:spPr bwMode="gray">
          <a:xfrm>
            <a:off x="0" y="2"/>
            <a:ext cx="5639262"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10" name="Bildplatzhalter 3"/>
          <p:cNvSpPr>
            <a:spLocks noGrp="1"/>
          </p:cNvSpPr>
          <p:nvPr>
            <p:ph type="pic" sz="quarter" idx="14" hasCustomPrompt="1"/>
          </p:nvPr>
        </p:nvSpPr>
        <p:spPr bwMode="gray">
          <a:xfrm>
            <a:off x="6931432" y="5520421"/>
            <a:ext cx="1761231" cy="72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1200" dirty="0">
                <a:solidFill>
                  <a:schemeClr val="bg1"/>
                </a:solidFill>
                <a:latin typeface="+mn-lt"/>
                <a:cs typeface="+mn-cs"/>
              </a:defRPr>
            </a:lvl1pPr>
          </a:lstStyle>
          <a:p>
            <a:pPr lvl="0"/>
            <a:r>
              <a:rPr lang="fr-FR" noProof="0"/>
              <a:t>Insérer un logo client</a:t>
            </a:r>
          </a:p>
        </p:txBody>
      </p:sp>
      <p:sp>
        <p:nvSpPr>
          <p:cNvPr id="11" name="Titel 1"/>
          <p:cNvSpPr>
            <a:spLocks noGrp="1"/>
          </p:cNvSpPr>
          <p:nvPr>
            <p:ph type="title" hasCustomPrompt="1"/>
          </p:nvPr>
        </p:nvSpPr>
        <p:spPr bwMode="gray">
          <a:xfrm>
            <a:off x="2877278" y="3334423"/>
            <a:ext cx="5815385" cy="964800"/>
          </a:xfrm>
        </p:spPr>
        <p:txBody>
          <a:bodyPr lIns="0" tIns="72000" rIns="0" bIns="72000" anchor="b">
            <a:noAutofit/>
          </a:bodyPr>
          <a:lstStyle>
            <a:lvl1pPr algn="r">
              <a:defRPr sz="2800" cap="none" baseline="0">
                <a:solidFill>
                  <a:schemeClr val="bg1"/>
                </a:solidFill>
                <a:latin typeface="+mj-lt"/>
              </a:defRPr>
            </a:lvl1pPr>
          </a:lstStyle>
          <a:p>
            <a:r>
              <a:rPr lang="fr-FR" noProof="0"/>
              <a:t>Titre de votre présentation</a:t>
            </a:r>
          </a:p>
        </p:txBody>
      </p:sp>
      <p:sp>
        <p:nvSpPr>
          <p:cNvPr id="15" name="Textplatzhalter 25"/>
          <p:cNvSpPr>
            <a:spLocks noGrp="1"/>
          </p:cNvSpPr>
          <p:nvPr>
            <p:ph type="body" sz="quarter" idx="15" hasCustomPrompt="1"/>
          </p:nvPr>
        </p:nvSpPr>
        <p:spPr bwMode="gray">
          <a:xfrm>
            <a:off x="2877278" y="4425489"/>
            <a:ext cx="5815385" cy="4824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i="0">
                <a:solidFill>
                  <a:schemeClr val="bg1"/>
                </a:solidFill>
                <a:latin typeface="+mj-lt"/>
              </a:defRPr>
            </a:lvl1pPr>
          </a:lstStyle>
          <a:p>
            <a:pPr lvl="0"/>
            <a:r>
              <a:rPr lang="fr-FR" noProof="0"/>
              <a:t>Sous-titre de votre présentation</a:t>
            </a:r>
          </a:p>
        </p:txBody>
      </p:sp>
      <p:sp>
        <p:nvSpPr>
          <p:cNvPr id="16" name="Textplatzhalter 25"/>
          <p:cNvSpPr>
            <a:spLocks noGrp="1"/>
          </p:cNvSpPr>
          <p:nvPr>
            <p:ph type="body" sz="quarter" idx="17" hasCustomPrompt="1"/>
          </p:nvPr>
        </p:nvSpPr>
        <p:spPr bwMode="gray">
          <a:xfrm>
            <a:off x="2877278" y="5034155"/>
            <a:ext cx="5815385" cy="360000"/>
          </a:xfrm>
          <a:prstGeom prst="rect">
            <a:avLst/>
          </a:prstGeom>
        </p:spPr>
        <p:txBody>
          <a:bodyPr lIns="0" tIns="72000" rIns="0" bIns="72000" anchor="ctr">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i="0">
                <a:solidFill>
                  <a:schemeClr val="bg1"/>
                </a:solidFill>
                <a:latin typeface="+mj-lt"/>
              </a:defRPr>
            </a:lvl1pPr>
          </a:lstStyle>
          <a:p>
            <a:pPr lvl="0"/>
            <a:r>
              <a:rPr lang="fr-FR" noProof="0"/>
              <a:t>Date | Auteur | Diffusion</a:t>
            </a:r>
          </a:p>
        </p:txBody>
      </p:sp>
      <p:pic>
        <p:nvPicPr>
          <p:cNvPr id="8" name="Picture 7"/>
          <p:cNvPicPr>
            <a:picLocks/>
          </p:cNvPicPr>
          <p:nvPr userDrawn="1"/>
        </p:nvPicPr>
        <p:blipFill>
          <a:blip r:embed="rId3"/>
          <a:stretch>
            <a:fillRect/>
          </a:stretch>
        </p:blipFill>
        <p:spPr>
          <a:xfrm>
            <a:off x="6114462" y="1152000"/>
            <a:ext cx="2608615" cy="381600"/>
          </a:xfrm>
          <a:prstGeom prst="rect">
            <a:avLst/>
          </a:prstGeom>
        </p:spPr>
      </p:pic>
    </p:spTree>
    <p:extLst>
      <p:ext uri="{BB962C8B-B14F-4D97-AF65-F5344CB8AC3E}">
        <p14:creationId xmlns:p14="http://schemas.microsoft.com/office/powerpoint/2010/main" val="2837653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19015" y="404665"/>
            <a:ext cx="8507077" cy="863748"/>
          </a:xfrm>
        </p:spPr>
        <p:txBody>
          <a:bodyPr lIns="108000" tIns="0" rIns="108000" bIns="0"/>
          <a:lstStyle>
            <a:lvl1pPr>
              <a:defRPr sz="2200" baseline="0">
                <a:solidFill>
                  <a:schemeClr val="bg2"/>
                </a:solidFill>
              </a:defRPr>
            </a:lvl1pPr>
          </a:lstStyle>
          <a:p>
            <a:r>
              <a:rPr lang="fr-FR" noProof="0"/>
              <a:t>Compléter avec un titre ici qui porte votre message sur deux lignes au maximum pour des raisons de lisibilité</a:t>
            </a:r>
          </a:p>
        </p:txBody>
      </p:sp>
      <p:sp>
        <p:nvSpPr>
          <p:cNvPr id="5" name="Text Placeholder 8"/>
          <p:cNvSpPr>
            <a:spLocks noGrp="1"/>
          </p:cNvSpPr>
          <p:nvPr>
            <p:ph type="body" sz="quarter" idx="13" hasCustomPrompt="1"/>
          </p:nvPr>
        </p:nvSpPr>
        <p:spPr>
          <a:xfrm>
            <a:off x="319015" y="144314"/>
            <a:ext cx="8507077"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Insérer un surtitre ici – il ne doit pas dépasser 1 ligne</a:t>
            </a:r>
          </a:p>
        </p:txBody>
      </p:sp>
    </p:spTree>
    <p:extLst>
      <p:ext uri="{BB962C8B-B14F-4D97-AF65-F5344CB8AC3E}">
        <p14:creationId xmlns:p14="http://schemas.microsoft.com/office/powerpoint/2010/main" val="130759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19015" y="144314"/>
            <a:ext cx="8507077"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Insérer un surtitre ici – il ne doit pas dépasser 1 ligne</a:t>
            </a:r>
          </a:p>
        </p:txBody>
      </p:sp>
      <p:sp>
        <p:nvSpPr>
          <p:cNvPr id="4" name="Espace réservé du contenu 3"/>
          <p:cNvSpPr>
            <a:spLocks noGrp="1"/>
          </p:cNvSpPr>
          <p:nvPr>
            <p:ph sz="quarter" idx="14" hasCustomPrompt="1"/>
          </p:nvPr>
        </p:nvSpPr>
        <p:spPr>
          <a:xfrm>
            <a:off x="319015" y="1268414"/>
            <a:ext cx="8507077" cy="4968875"/>
          </a:xfrm>
          <a:prstGeom prst="rect">
            <a:avLst/>
          </a:prstGeom>
        </p:spPr>
        <p:txBody>
          <a:bodyPr lIns="108000" tIns="108000" rIns="108000" bIns="108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fr-FR"/>
              <a:t>Niveau 1 - </a:t>
            </a:r>
            <a:r>
              <a:rPr lang="fr-FR">
                <a:solidFill>
                  <a:srgbClr val="503078"/>
                </a:solidFill>
              </a:rPr>
              <a:t>Pour passer au niveau suivant, faire Shift + Alt + flèche droite </a:t>
            </a:r>
            <a:endParaRPr lang="fr-FR"/>
          </a:p>
          <a:p>
            <a:pPr lvl="1"/>
            <a:r>
              <a:rPr lang="fr-FR"/>
              <a:t>Niveau 2</a:t>
            </a:r>
          </a:p>
          <a:p>
            <a:pPr lvl="2"/>
            <a:r>
              <a:rPr lang="fr-FR"/>
              <a:t>Niveau 3</a:t>
            </a:r>
          </a:p>
          <a:p>
            <a:pPr lvl="3"/>
            <a:r>
              <a:rPr lang="fr-FR"/>
              <a:t>Niveau 4</a:t>
            </a:r>
          </a:p>
          <a:p>
            <a:pPr lvl="4"/>
            <a:r>
              <a:rPr lang="fr-FR"/>
              <a:t>Niveau 5</a:t>
            </a:r>
          </a:p>
          <a:p>
            <a:pPr lvl="5"/>
            <a:r>
              <a:rPr lang="fr-FR"/>
              <a:t>Niveau 6</a:t>
            </a:r>
          </a:p>
          <a:p>
            <a:pPr lvl="6"/>
            <a:r>
              <a:rPr lang="fr-FR"/>
              <a:t>Niveau 7</a:t>
            </a:r>
          </a:p>
          <a:p>
            <a:pPr lvl="7"/>
            <a:r>
              <a:rPr lang="fr-FR" noProof="0"/>
              <a:t>Nive</a:t>
            </a:r>
            <a:r>
              <a:rPr lang="fr-FR"/>
              <a:t>au 8</a:t>
            </a:r>
          </a:p>
          <a:p>
            <a:pPr lvl="8"/>
            <a:r>
              <a:rPr lang="fr-FR"/>
              <a:t>Niveau 9</a:t>
            </a:r>
          </a:p>
        </p:txBody>
      </p:sp>
      <p:sp>
        <p:nvSpPr>
          <p:cNvPr id="5" name="Titre 4">
            <a:extLst>
              <a:ext uri="{FF2B5EF4-FFF2-40B4-BE49-F238E27FC236}">
                <a16:creationId xmlns:a16="http://schemas.microsoft.com/office/drawing/2014/main" id="{03A78BB8-1A9B-4281-867D-7F466688BD22}"/>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9015902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lat Text left + Text right">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319016" y="1268413"/>
            <a:ext cx="4126657" cy="4968000"/>
          </a:xfrm>
          <a:prstGeom prst="rect">
            <a:avLst/>
          </a:prstGeom>
          <a:solidFill>
            <a:schemeClr val="tx2"/>
          </a:solidFill>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fr-FR" sz="1600" b="0" i="0" u="none" strike="noStrike" kern="1200" cap="none" spc="0" normalizeH="0" baseline="0" noProof="0">
                <a:ln>
                  <a:noFill/>
                </a:ln>
                <a:solidFill>
                  <a:srgbClr val="503078"/>
                </a:solidFill>
                <a:effectLst/>
                <a:uLnTx/>
                <a:uFillTx/>
                <a:latin typeface="+mn-lt"/>
                <a:ea typeface="+mn-ea"/>
                <a:cs typeface="+mn-cs"/>
              </a:rPr>
              <a:t>Niveau 1 - Pour passer au niveau suivant, faire Shift + Alt + flèche droite </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fr-FR" sz="1400" b="0" i="0" u="none" strike="noStrike" kern="1200" cap="none" spc="0" normalizeH="0" baseline="0" noProof="0">
                <a:ln>
                  <a:noFill/>
                </a:ln>
                <a:solidFill>
                  <a:srgbClr val="5F5F5F"/>
                </a:solidFill>
                <a:effectLst/>
                <a:uLnTx/>
                <a:uFillTx/>
                <a:latin typeface="+mn-lt"/>
                <a:ea typeface="+mn-ea"/>
                <a:cs typeface="+mn-cs"/>
              </a:rPr>
              <a:t>Niveau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fr-FR" sz="1400" b="0" i="0" u="none" strike="noStrike" kern="1200" cap="none" spc="0" normalizeH="0" baseline="0" noProof="0">
                <a:ln>
                  <a:noFill/>
                </a:ln>
                <a:solidFill>
                  <a:srgbClr val="5F5F5F"/>
                </a:solidFill>
                <a:effectLst/>
                <a:uLnTx/>
                <a:uFillTx/>
                <a:latin typeface="+mn-lt"/>
                <a:ea typeface="+mn-ea"/>
                <a:cs typeface="+mn-cs"/>
              </a:rPr>
              <a:t>Niveau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fr-FR" sz="1200" b="0" i="0" u="none" strike="noStrike" kern="1200" cap="none" spc="0" normalizeH="0" baseline="0" noProof="0">
                <a:ln>
                  <a:noFill/>
                </a:ln>
                <a:solidFill>
                  <a:srgbClr val="5F5F5F"/>
                </a:solidFill>
                <a:effectLst/>
                <a:uLnTx/>
                <a:uFillTx/>
                <a:latin typeface="+mn-lt"/>
                <a:ea typeface="+mn-ea"/>
                <a:cs typeface="+mn-cs"/>
              </a:rPr>
              <a:t>Niveau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9</a:t>
            </a:r>
          </a:p>
        </p:txBody>
      </p:sp>
      <p:sp>
        <p:nvSpPr>
          <p:cNvPr id="9" name="Content Placeholder 4"/>
          <p:cNvSpPr>
            <a:spLocks noGrp="1"/>
          </p:cNvSpPr>
          <p:nvPr>
            <p:ph sz="quarter" idx="15" hasCustomPrompt="1"/>
          </p:nvPr>
        </p:nvSpPr>
        <p:spPr>
          <a:xfrm>
            <a:off x="4699436" y="1268413"/>
            <a:ext cx="4126657" cy="4968000"/>
          </a:xfrm>
          <a:prstGeom prst="rect">
            <a:avLst/>
          </a:prstGeom>
        </p:spPr>
        <p:txBody>
          <a:bodyPr lIns="108000" tIns="108000" rIns="108000" bIns="108000"/>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fr-FR" sz="1600" b="0" i="0" u="none" strike="noStrike" kern="1200" cap="none" spc="0" normalizeH="0" baseline="0" noProof="0">
                <a:ln>
                  <a:noFill/>
                </a:ln>
                <a:solidFill>
                  <a:srgbClr val="503078"/>
                </a:solidFill>
                <a:effectLst/>
                <a:uLnTx/>
                <a:uFillTx/>
                <a:latin typeface="+mn-lt"/>
                <a:ea typeface="+mn-ea"/>
                <a:cs typeface="+mn-cs"/>
              </a:rPr>
              <a:t>Niveau 1 - Pour passer au niveau suivant, faire Shift + Alt + flèche droite </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fr-FR" sz="1400" b="0" i="0" u="none" strike="noStrike" kern="1200" cap="none" spc="0" normalizeH="0" baseline="0" noProof="0">
                <a:ln>
                  <a:noFill/>
                </a:ln>
                <a:solidFill>
                  <a:srgbClr val="5F5F5F"/>
                </a:solidFill>
                <a:effectLst/>
                <a:uLnTx/>
                <a:uFillTx/>
                <a:latin typeface="+mn-lt"/>
                <a:ea typeface="+mn-ea"/>
                <a:cs typeface="+mn-cs"/>
              </a:rPr>
              <a:t>Niveau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fr-FR" sz="1400" b="0" i="0" u="none" strike="noStrike" kern="1200" cap="none" spc="0" normalizeH="0" baseline="0" noProof="0">
                <a:ln>
                  <a:noFill/>
                </a:ln>
                <a:solidFill>
                  <a:srgbClr val="5F5F5F"/>
                </a:solidFill>
                <a:effectLst/>
                <a:uLnTx/>
                <a:uFillTx/>
                <a:latin typeface="+mn-lt"/>
                <a:ea typeface="+mn-ea"/>
                <a:cs typeface="+mn-cs"/>
              </a:rPr>
              <a:t>Niveau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fr-FR" sz="1200" b="0" i="0" u="none" strike="noStrike" kern="1200" cap="none" spc="0" normalizeH="0" baseline="0" noProof="0">
                <a:ln>
                  <a:noFill/>
                </a:ln>
                <a:solidFill>
                  <a:srgbClr val="5F5F5F"/>
                </a:solidFill>
                <a:effectLst/>
                <a:uLnTx/>
                <a:uFillTx/>
                <a:latin typeface="+mn-lt"/>
                <a:ea typeface="+mn-ea"/>
                <a:cs typeface="+mn-cs"/>
              </a:rPr>
              <a:t>Niveau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fr-FR" sz="1000" b="0" i="0" u="none" strike="noStrike" kern="1200" cap="none" spc="0" normalizeH="0" baseline="0" noProof="0">
                <a:ln>
                  <a:noFill/>
                </a:ln>
                <a:solidFill>
                  <a:srgbClr val="5F5F5F"/>
                </a:solidFill>
                <a:effectLst/>
                <a:uLnTx/>
                <a:uFillTx/>
                <a:latin typeface="+mn-lt"/>
                <a:ea typeface="+mn-ea"/>
                <a:cs typeface="+mn-cs"/>
              </a:rPr>
              <a:t>Niveau 9</a:t>
            </a:r>
          </a:p>
        </p:txBody>
      </p:sp>
      <p:sp>
        <p:nvSpPr>
          <p:cNvPr id="12" name="Text Placeholder 8"/>
          <p:cNvSpPr>
            <a:spLocks noGrp="1"/>
          </p:cNvSpPr>
          <p:nvPr>
            <p:ph type="body" sz="quarter" idx="13" hasCustomPrompt="1"/>
          </p:nvPr>
        </p:nvSpPr>
        <p:spPr>
          <a:xfrm>
            <a:off x="319015" y="144314"/>
            <a:ext cx="8507077"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Insérer un surtitre ici – il ne doit pas dépasser 1 ligne</a:t>
            </a:r>
          </a:p>
        </p:txBody>
      </p:sp>
      <p:sp>
        <p:nvSpPr>
          <p:cNvPr id="2" name="Titre 1">
            <a:extLst>
              <a:ext uri="{FF2B5EF4-FFF2-40B4-BE49-F238E27FC236}">
                <a16:creationId xmlns:a16="http://schemas.microsoft.com/office/drawing/2014/main" id="{F9111C96-5471-4B1E-8E82-0A8584160288}"/>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667590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 1 à 6 chapitres">
    <p:spTree>
      <p:nvGrpSpPr>
        <p:cNvPr id="1" name=""/>
        <p:cNvGrpSpPr/>
        <p:nvPr/>
      </p:nvGrpSpPr>
      <p:grpSpPr>
        <a:xfrm>
          <a:off x="0" y="0"/>
          <a:ext cx="0" cy="0"/>
          <a:chOff x="0" y="0"/>
          <a:chExt cx="0" cy="0"/>
        </a:xfrm>
      </p:grpSpPr>
      <p:sp>
        <p:nvSpPr>
          <p:cNvPr id="23" name="Title 1"/>
          <p:cNvSpPr txBox="1">
            <a:spLocks/>
          </p:cNvSpPr>
          <p:nvPr userDrawn="1"/>
        </p:nvSpPr>
        <p:spPr>
          <a:xfrm>
            <a:off x="312405" y="404665"/>
            <a:ext cx="8507077"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200" b="1" i="0" u="none" strike="noStrike" kern="1200" cap="none" spc="0" normalizeH="0" baseline="0" noProof="0">
                <a:ln>
                  <a:noFill/>
                </a:ln>
                <a:solidFill>
                  <a:srgbClr val="503078"/>
                </a:solidFill>
                <a:effectLst/>
                <a:uLnTx/>
                <a:uFillTx/>
                <a:latin typeface="Tahoma"/>
                <a:ea typeface="+mj-ea"/>
                <a:cs typeface="+mj-cs"/>
              </a:rPr>
              <a:t>AGENDA</a:t>
            </a:r>
          </a:p>
        </p:txBody>
      </p:sp>
      <p:sp>
        <p:nvSpPr>
          <p:cNvPr id="5" name="Text Placeholder 8"/>
          <p:cNvSpPr>
            <a:spLocks noGrp="1"/>
          </p:cNvSpPr>
          <p:nvPr>
            <p:ph type="body" sz="quarter" idx="15" hasCustomPrompt="1"/>
          </p:nvPr>
        </p:nvSpPr>
        <p:spPr>
          <a:xfrm>
            <a:off x="1526662" y="1289328"/>
            <a:ext cx="5715624" cy="684000"/>
          </a:xfrm>
          <a:prstGeom prst="rect">
            <a:avLst/>
          </a:prstGeom>
        </p:spPr>
        <p:txBody>
          <a:bodyPr wrap="square" anchor="ctr">
            <a:noAutofit/>
          </a:bodyPr>
          <a:lstStyle>
            <a:lvl1pPr marL="0" indent="0" algn="l">
              <a:buClr>
                <a:schemeClr val="bg2"/>
              </a:buClr>
              <a:buFontTx/>
              <a:buNone/>
              <a:defRPr sz="2200" i="0" cap="none" baseline="0">
                <a:solidFill>
                  <a:schemeClr val="bg2"/>
                </a:solidFill>
              </a:defRPr>
            </a:lvl1pPr>
            <a:lvl2pPr>
              <a:defRPr sz="1000"/>
            </a:lvl2pPr>
          </a:lstStyle>
          <a:p>
            <a:pPr lvl="0"/>
            <a:r>
              <a:rPr lang="fr-FR" noProof="0"/>
              <a:t>Chapitre 1</a:t>
            </a:r>
          </a:p>
        </p:txBody>
      </p:sp>
      <p:sp>
        <p:nvSpPr>
          <p:cNvPr id="8" name="Text Placeholder 8"/>
          <p:cNvSpPr>
            <a:spLocks noGrp="1"/>
          </p:cNvSpPr>
          <p:nvPr>
            <p:ph type="body" sz="quarter" idx="17" hasCustomPrompt="1"/>
          </p:nvPr>
        </p:nvSpPr>
        <p:spPr>
          <a:xfrm>
            <a:off x="1526662" y="2091951"/>
            <a:ext cx="5715624"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2</a:t>
            </a:r>
          </a:p>
        </p:txBody>
      </p:sp>
      <p:sp>
        <p:nvSpPr>
          <p:cNvPr id="11" name="Text Placeholder 8"/>
          <p:cNvSpPr>
            <a:spLocks noGrp="1"/>
          </p:cNvSpPr>
          <p:nvPr>
            <p:ph type="body" sz="quarter" idx="19" hasCustomPrompt="1"/>
          </p:nvPr>
        </p:nvSpPr>
        <p:spPr>
          <a:xfrm>
            <a:off x="1526662" y="2894574"/>
            <a:ext cx="5715624"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3</a:t>
            </a:r>
          </a:p>
        </p:txBody>
      </p:sp>
      <p:sp>
        <p:nvSpPr>
          <p:cNvPr id="14" name="Text Placeholder 8"/>
          <p:cNvSpPr>
            <a:spLocks noGrp="1"/>
          </p:cNvSpPr>
          <p:nvPr>
            <p:ph type="body" sz="quarter" idx="21" hasCustomPrompt="1"/>
          </p:nvPr>
        </p:nvSpPr>
        <p:spPr>
          <a:xfrm>
            <a:off x="1526662" y="3697197"/>
            <a:ext cx="5715624"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4</a:t>
            </a:r>
          </a:p>
        </p:txBody>
      </p:sp>
      <p:sp>
        <p:nvSpPr>
          <p:cNvPr id="17" name="Text Placeholder 8"/>
          <p:cNvSpPr>
            <a:spLocks noGrp="1"/>
          </p:cNvSpPr>
          <p:nvPr>
            <p:ph type="body" sz="quarter" idx="23" hasCustomPrompt="1"/>
          </p:nvPr>
        </p:nvSpPr>
        <p:spPr>
          <a:xfrm>
            <a:off x="1526662" y="4499820"/>
            <a:ext cx="5715624"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5</a:t>
            </a:r>
          </a:p>
        </p:txBody>
      </p:sp>
      <p:sp>
        <p:nvSpPr>
          <p:cNvPr id="30" name="Text Placeholder 8"/>
          <p:cNvSpPr>
            <a:spLocks noGrp="1"/>
          </p:cNvSpPr>
          <p:nvPr>
            <p:ph type="body" sz="quarter" idx="25" hasCustomPrompt="1"/>
          </p:nvPr>
        </p:nvSpPr>
        <p:spPr>
          <a:xfrm>
            <a:off x="7418718" y="1289328"/>
            <a:ext cx="1275626" cy="684000"/>
          </a:xfrm>
          <a:prstGeom prst="rect">
            <a:avLst/>
          </a:prstGeom>
        </p:spPr>
        <p:txBody>
          <a:bodyPr wrap="square" anchor="ctr">
            <a:noAutofit/>
          </a:bodyPr>
          <a:lstStyle>
            <a:lvl1pPr algn="l">
              <a:defRPr sz="1000" b="0" i="0" cap="none" baseline="0">
                <a:solidFill>
                  <a:schemeClr val="bg2"/>
                </a:solidFill>
              </a:defRPr>
            </a:lvl1pPr>
            <a:lvl2pPr>
              <a:defRPr sz="1000"/>
            </a:lvl2pPr>
          </a:lstStyle>
          <a:p>
            <a:pPr lvl="0"/>
            <a:r>
              <a:rPr lang="fr-FR" noProof="0"/>
              <a:t>Page x</a:t>
            </a:r>
          </a:p>
        </p:txBody>
      </p:sp>
      <p:sp>
        <p:nvSpPr>
          <p:cNvPr id="32" name="Text Placeholder 8"/>
          <p:cNvSpPr>
            <a:spLocks noGrp="1"/>
          </p:cNvSpPr>
          <p:nvPr>
            <p:ph type="body" sz="quarter" idx="26" hasCustomPrompt="1"/>
          </p:nvPr>
        </p:nvSpPr>
        <p:spPr>
          <a:xfrm>
            <a:off x="7418718" y="4499820"/>
            <a:ext cx="1275626"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3" name="Text Placeholder 8"/>
          <p:cNvSpPr>
            <a:spLocks noGrp="1"/>
          </p:cNvSpPr>
          <p:nvPr>
            <p:ph type="body" sz="quarter" idx="27" hasCustomPrompt="1"/>
          </p:nvPr>
        </p:nvSpPr>
        <p:spPr>
          <a:xfrm>
            <a:off x="7418718" y="3697197"/>
            <a:ext cx="1275626"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4" name="Text Placeholder 8"/>
          <p:cNvSpPr>
            <a:spLocks noGrp="1"/>
          </p:cNvSpPr>
          <p:nvPr>
            <p:ph type="body" sz="quarter" idx="28" hasCustomPrompt="1"/>
          </p:nvPr>
        </p:nvSpPr>
        <p:spPr>
          <a:xfrm>
            <a:off x="7418718" y="2894574"/>
            <a:ext cx="1275626"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5" name="Text Placeholder 8"/>
          <p:cNvSpPr>
            <a:spLocks noGrp="1"/>
          </p:cNvSpPr>
          <p:nvPr>
            <p:ph type="body" sz="quarter" idx="29" hasCustomPrompt="1"/>
          </p:nvPr>
        </p:nvSpPr>
        <p:spPr>
          <a:xfrm>
            <a:off x="7418718" y="2091951"/>
            <a:ext cx="1275626"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24" name="Text Placeholder 8"/>
          <p:cNvSpPr>
            <a:spLocks noGrp="1"/>
          </p:cNvSpPr>
          <p:nvPr>
            <p:ph type="body" sz="quarter" idx="30" hasCustomPrompt="1"/>
          </p:nvPr>
        </p:nvSpPr>
        <p:spPr>
          <a:xfrm>
            <a:off x="1526662" y="5302445"/>
            <a:ext cx="5715624" cy="684000"/>
          </a:xfrm>
          <a:prstGeom prst="rect">
            <a:avLst/>
          </a:prstGeom>
        </p:spPr>
        <p:txBody>
          <a:bodyPr vert="horz" wrap="square" lIns="108000" tIns="108000" rIns="108000" bIns="108000" rtlCol="0" anchor="ctr">
            <a:noAutofit/>
          </a:bodyPr>
          <a:lstStyle>
            <a:lvl1pPr algn="l">
              <a:defRPr lang="fr-FR" sz="2200" i="0" cap="none" noProof="0" dirty="0">
                <a:solidFill>
                  <a:schemeClr val="bg2"/>
                </a:solidFill>
              </a:defRPr>
            </a:lvl1pPr>
          </a:lstStyle>
          <a:p>
            <a:pPr lvl="0">
              <a:buClr>
                <a:schemeClr val="bg2"/>
              </a:buClr>
            </a:pPr>
            <a:r>
              <a:rPr lang="fr-FR" noProof="0"/>
              <a:t>Chapitre 6</a:t>
            </a:r>
          </a:p>
        </p:txBody>
      </p:sp>
      <p:sp>
        <p:nvSpPr>
          <p:cNvPr id="26" name="Text Placeholder 8"/>
          <p:cNvSpPr>
            <a:spLocks noGrp="1"/>
          </p:cNvSpPr>
          <p:nvPr>
            <p:ph type="body" sz="quarter" idx="32" hasCustomPrompt="1"/>
          </p:nvPr>
        </p:nvSpPr>
        <p:spPr>
          <a:xfrm>
            <a:off x="7418718" y="5302445"/>
            <a:ext cx="1275626" cy="68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44" name="Text Placeholder 4"/>
          <p:cNvSpPr>
            <a:spLocks noGrp="1"/>
          </p:cNvSpPr>
          <p:nvPr>
            <p:ph type="body" sz="quarter" idx="38" hasCustomPrompt="1"/>
          </p:nvPr>
        </p:nvSpPr>
        <p:spPr>
          <a:xfrm>
            <a:off x="324638" y="1289328"/>
            <a:ext cx="996923"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
        <p:nvSpPr>
          <p:cNvPr id="45" name="Text Placeholder 4"/>
          <p:cNvSpPr>
            <a:spLocks noGrp="1"/>
          </p:cNvSpPr>
          <p:nvPr>
            <p:ph type="body" sz="quarter" idx="39" hasCustomPrompt="1"/>
          </p:nvPr>
        </p:nvSpPr>
        <p:spPr>
          <a:xfrm>
            <a:off x="324638" y="2091951"/>
            <a:ext cx="996923"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02</a:t>
            </a:r>
          </a:p>
        </p:txBody>
      </p:sp>
      <p:sp>
        <p:nvSpPr>
          <p:cNvPr id="46" name="Text Placeholder 4"/>
          <p:cNvSpPr>
            <a:spLocks noGrp="1"/>
          </p:cNvSpPr>
          <p:nvPr>
            <p:ph type="body" sz="quarter" idx="40" hasCustomPrompt="1"/>
          </p:nvPr>
        </p:nvSpPr>
        <p:spPr>
          <a:xfrm>
            <a:off x="324638" y="2894574"/>
            <a:ext cx="996923"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03</a:t>
            </a:r>
          </a:p>
        </p:txBody>
      </p:sp>
      <p:sp>
        <p:nvSpPr>
          <p:cNvPr id="47" name="Text Placeholder 4"/>
          <p:cNvSpPr>
            <a:spLocks noGrp="1"/>
          </p:cNvSpPr>
          <p:nvPr>
            <p:ph type="body" sz="quarter" idx="41" hasCustomPrompt="1"/>
          </p:nvPr>
        </p:nvSpPr>
        <p:spPr>
          <a:xfrm>
            <a:off x="324638" y="3697197"/>
            <a:ext cx="996923"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04</a:t>
            </a:r>
          </a:p>
        </p:txBody>
      </p:sp>
      <p:sp>
        <p:nvSpPr>
          <p:cNvPr id="48" name="Text Placeholder 4"/>
          <p:cNvSpPr>
            <a:spLocks noGrp="1"/>
          </p:cNvSpPr>
          <p:nvPr>
            <p:ph type="body" sz="quarter" idx="42" hasCustomPrompt="1"/>
          </p:nvPr>
        </p:nvSpPr>
        <p:spPr>
          <a:xfrm>
            <a:off x="324638" y="4499820"/>
            <a:ext cx="996923"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05</a:t>
            </a:r>
          </a:p>
        </p:txBody>
      </p:sp>
      <p:sp>
        <p:nvSpPr>
          <p:cNvPr id="49" name="Text Placeholder 4"/>
          <p:cNvSpPr>
            <a:spLocks noGrp="1"/>
          </p:cNvSpPr>
          <p:nvPr>
            <p:ph type="body" sz="quarter" idx="43" hasCustomPrompt="1"/>
          </p:nvPr>
        </p:nvSpPr>
        <p:spPr>
          <a:xfrm>
            <a:off x="324638" y="5302445"/>
            <a:ext cx="996923" cy="684000"/>
          </a:xfrm>
          <a:prstGeom prst="rect">
            <a:avLst/>
          </a:prstGeom>
          <a:noFill/>
        </p:spPr>
        <p:txBody>
          <a:bodyPr wrap="square" anchor="ctr">
            <a:noAutofit/>
          </a:bodyPr>
          <a:lstStyle>
            <a:lvl1pPr marL="0" indent="-252000" algn="just">
              <a:lnSpc>
                <a:spcPct val="100000"/>
              </a:lnSpc>
              <a:spcBef>
                <a:spcPts val="400"/>
              </a:spcBef>
              <a:buClr>
                <a:schemeClr val="bg2"/>
              </a:buClr>
              <a:buFont typeface="Tempus Sans ITC" panose="04020404030D07020202" pitchFamily="82" charset="0"/>
              <a:buChar char="/"/>
              <a:defRPr sz="22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06</a:t>
            </a:r>
          </a:p>
        </p:txBody>
      </p:sp>
    </p:spTree>
    <p:extLst>
      <p:ext uri="{BB962C8B-B14F-4D97-AF65-F5344CB8AC3E}">
        <p14:creationId xmlns:p14="http://schemas.microsoft.com/office/powerpoint/2010/main" val="9777942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 1 à 10 chapitre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1526662" y="1282012"/>
            <a:ext cx="5594684" cy="414000"/>
          </a:xfrm>
          <a:prstGeom prst="rect">
            <a:avLst/>
          </a:prstGeom>
        </p:spPr>
        <p:txBody>
          <a:bodyPr wrap="square" tIns="0" bIns="0" anchor="ctr">
            <a:noAutofit/>
          </a:bodyPr>
          <a:lstStyle>
            <a:lvl1pPr marL="0" indent="0" algn="l">
              <a:buClr>
                <a:schemeClr val="bg2"/>
              </a:buClr>
              <a:buFontTx/>
              <a:buNone/>
              <a:defRPr sz="2000" i="0" cap="none" baseline="0">
                <a:solidFill>
                  <a:schemeClr val="bg2"/>
                </a:solidFill>
              </a:defRPr>
            </a:lvl1pPr>
            <a:lvl2pPr>
              <a:defRPr sz="1000"/>
            </a:lvl2pPr>
          </a:lstStyle>
          <a:p>
            <a:pPr lvl="0"/>
            <a:r>
              <a:rPr lang="fr-FR" noProof="0"/>
              <a:t>Chapitre 1</a:t>
            </a:r>
          </a:p>
        </p:txBody>
      </p:sp>
      <p:sp>
        <p:nvSpPr>
          <p:cNvPr id="8" name="Text Placeholder 8"/>
          <p:cNvSpPr>
            <a:spLocks noGrp="1"/>
          </p:cNvSpPr>
          <p:nvPr>
            <p:ph type="body" sz="quarter" idx="17" hasCustomPrompt="1"/>
          </p:nvPr>
        </p:nvSpPr>
        <p:spPr>
          <a:xfrm>
            <a:off x="1526662" y="1757553"/>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2</a:t>
            </a:r>
          </a:p>
        </p:txBody>
      </p:sp>
      <p:sp>
        <p:nvSpPr>
          <p:cNvPr id="11" name="Text Placeholder 8"/>
          <p:cNvSpPr>
            <a:spLocks noGrp="1"/>
          </p:cNvSpPr>
          <p:nvPr>
            <p:ph type="body" sz="quarter" idx="19" hasCustomPrompt="1"/>
          </p:nvPr>
        </p:nvSpPr>
        <p:spPr>
          <a:xfrm>
            <a:off x="1526662" y="2233094"/>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3</a:t>
            </a:r>
          </a:p>
        </p:txBody>
      </p:sp>
      <p:sp>
        <p:nvSpPr>
          <p:cNvPr id="14" name="Text Placeholder 8"/>
          <p:cNvSpPr>
            <a:spLocks noGrp="1"/>
          </p:cNvSpPr>
          <p:nvPr>
            <p:ph type="body" sz="quarter" idx="21" hasCustomPrompt="1"/>
          </p:nvPr>
        </p:nvSpPr>
        <p:spPr>
          <a:xfrm>
            <a:off x="1526662" y="2708635"/>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4</a:t>
            </a:r>
          </a:p>
        </p:txBody>
      </p:sp>
      <p:sp>
        <p:nvSpPr>
          <p:cNvPr id="17" name="Text Placeholder 8"/>
          <p:cNvSpPr>
            <a:spLocks noGrp="1"/>
          </p:cNvSpPr>
          <p:nvPr>
            <p:ph type="body" sz="quarter" idx="23" hasCustomPrompt="1"/>
          </p:nvPr>
        </p:nvSpPr>
        <p:spPr>
          <a:xfrm>
            <a:off x="1526662" y="5561883"/>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10</a:t>
            </a:r>
          </a:p>
        </p:txBody>
      </p:sp>
      <p:sp>
        <p:nvSpPr>
          <p:cNvPr id="30" name="Text Placeholder 8"/>
          <p:cNvSpPr>
            <a:spLocks noGrp="1"/>
          </p:cNvSpPr>
          <p:nvPr>
            <p:ph type="body" sz="quarter" idx="25" hasCustomPrompt="1"/>
          </p:nvPr>
        </p:nvSpPr>
        <p:spPr>
          <a:xfrm>
            <a:off x="7419983" y="1282012"/>
            <a:ext cx="1159660" cy="414000"/>
          </a:xfrm>
          <a:prstGeom prst="rect">
            <a:avLst/>
          </a:prstGeom>
        </p:spPr>
        <p:txBody>
          <a:bodyPr wrap="square" tIns="108000" bIns="108000" anchor="ctr">
            <a:noAutofit/>
          </a:bodyPr>
          <a:lstStyle>
            <a:lvl1pPr algn="l">
              <a:defRPr sz="1000" b="0" i="0" cap="none" baseline="0">
                <a:solidFill>
                  <a:schemeClr val="bg2"/>
                </a:solidFill>
              </a:defRPr>
            </a:lvl1pPr>
            <a:lvl2pPr>
              <a:defRPr sz="1000"/>
            </a:lvl2pPr>
          </a:lstStyle>
          <a:p>
            <a:pPr lvl="0"/>
            <a:r>
              <a:rPr lang="fr-FR" noProof="0"/>
              <a:t>Page x</a:t>
            </a:r>
          </a:p>
        </p:txBody>
      </p:sp>
      <p:sp>
        <p:nvSpPr>
          <p:cNvPr id="32" name="Text Placeholder 8"/>
          <p:cNvSpPr>
            <a:spLocks noGrp="1"/>
          </p:cNvSpPr>
          <p:nvPr>
            <p:ph type="body" sz="quarter" idx="26" hasCustomPrompt="1"/>
          </p:nvPr>
        </p:nvSpPr>
        <p:spPr>
          <a:xfrm>
            <a:off x="7419983" y="5561883"/>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3" name="Text Placeholder 8"/>
          <p:cNvSpPr>
            <a:spLocks noGrp="1"/>
          </p:cNvSpPr>
          <p:nvPr>
            <p:ph type="body" sz="quarter" idx="27" hasCustomPrompt="1"/>
          </p:nvPr>
        </p:nvSpPr>
        <p:spPr>
          <a:xfrm>
            <a:off x="7419983" y="2708635"/>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4" name="Text Placeholder 8"/>
          <p:cNvSpPr>
            <a:spLocks noGrp="1"/>
          </p:cNvSpPr>
          <p:nvPr>
            <p:ph type="body" sz="quarter" idx="28" hasCustomPrompt="1"/>
          </p:nvPr>
        </p:nvSpPr>
        <p:spPr>
          <a:xfrm>
            <a:off x="7419983" y="2233094"/>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5" name="Text Placeholder 8"/>
          <p:cNvSpPr>
            <a:spLocks noGrp="1"/>
          </p:cNvSpPr>
          <p:nvPr>
            <p:ph type="body" sz="quarter" idx="29" hasCustomPrompt="1"/>
          </p:nvPr>
        </p:nvSpPr>
        <p:spPr>
          <a:xfrm>
            <a:off x="7419983" y="1757553"/>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22" name="Text Placeholder 8"/>
          <p:cNvSpPr>
            <a:spLocks noGrp="1"/>
          </p:cNvSpPr>
          <p:nvPr>
            <p:ph type="body" sz="quarter" idx="30" hasCustomPrompt="1"/>
          </p:nvPr>
        </p:nvSpPr>
        <p:spPr>
          <a:xfrm>
            <a:off x="1526662" y="3184176"/>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5</a:t>
            </a:r>
          </a:p>
        </p:txBody>
      </p:sp>
      <p:sp>
        <p:nvSpPr>
          <p:cNvPr id="24" name="Text Placeholder 8"/>
          <p:cNvSpPr>
            <a:spLocks noGrp="1"/>
          </p:cNvSpPr>
          <p:nvPr>
            <p:ph type="body" sz="quarter" idx="32" hasCustomPrompt="1"/>
          </p:nvPr>
        </p:nvSpPr>
        <p:spPr>
          <a:xfrm>
            <a:off x="7419983" y="3184176"/>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25" name="Text Placeholder 8"/>
          <p:cNvSpPr>
            <a:spLocks noGrp="1"/>
          </p:cNvSpPr>
          <p:nvPr>
            <p:ph type="body" sz="quarter" idx="33" hasCustomPrompt="1"/>
          </p:nvPr>
        </p:nvSpPr>
        <p:spPr>
          <a:xfrm>
            <a:off x="1526662" y="3659717"/>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6</a:t>
            </a:r>
          </a:p>
        </p:txBody>
      </p:sp>
      <p:sp>
        <p:nvSpPr>
          <p:cNvPr id="27" name="Text Placeholder 8"/>
          <p:cNvSpPr>
            <a:spLocks noGrp="1"/>
          </p:cNvSpPr>
          <p:nvPr>
            <p:ph type="body" sz="quarter" idx="35" hasCustomPrompt="1"/>
          </p:nvPr>
        </p:nvSpPr>
        <p:spPr>
          <a:xfrm>
            <a:off x="1526662" y="4135258"/>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7</a:t>
            </a:r>
          </a:p>
        </p:txBody>
      </p:sp>
      <p:sp>
        <p:nvSpPr>
          <p:cNvPr id="29" name="Text Placeholder 8"/>
          <p:cNvSpPr>
            <a:spLocks noGrp="1"/>
          </p:cNvSpPr>
          <p:nvPr>
            <p:ph type="body" sz="quarter" idx="37" hasCustomPrompt="1"/>
          </p:nvPr>
        </p:nvSpPr>
        <p:spPr>
          <a:xfrm>
            <a:off x="7419983" y="4135258"/>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1" name="Text Placeholder 8"/>
          <p:cNvSpPr>
            <a:spLocks noGrp="1"/>
          </p:cNvSpPr>
          <p:nvPr>
            <p:ph type="body" sz="quarter" idx="38" hasCustomPrompt="1"/>
          </p:nvPr>
        </p:nvSpPr>
        <p:spPr>
          <a:xfrm>
            <a:off x="7419983" y="3659717"/>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39" name="Text Placeholder 8"/>
          <p:cNvSpPr>
            <a:spLocks noGrp="1"/>
          </p:cNvSpPr>
          <p:nvPr>
            <p:ph type="body" sz="quarter" idx="39" hasCustomPrompt="1"/>
          </p:nvPr>
        </p:nvSpPr>
        <p:spPr>
          <a:xfrm>
            <a:off x="1526662" y="4610799"/>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8</a:t>
            </a:r>
          </a:p>
        </p:txBody>
      </p:sp>
      <p:sp>
        <p:nvSpPr>
          <p:cNvPr id="41" name="Text Placeholder 8"/>
          <p:cNvSpPr>
            <a:spLocks noGrp="1"/>
          </p:cNvSpPr>
          <p:nvPr>
            <p:ph type="body" sz="quarter" idx="41" hasCustomPrompt="1"/>
          </p:nvPr>
        </p:nvSpPr>
        <p:spPr>
          <a:xfrm>
            <a:off x="7419983" y="4610799"/>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42" name="Text Placeholder 8"/>
          <p:cNvSpPr>
            <a:spLocks noGrp="1"/>
          </p:cNvSpPr>
          <p:nvPr>
            <p:ph type="body" sz="quarter" idx="42" hasCustomPrompt="1"/>
          </p:nvPr>
        </p:nvSpPr>
        <p:spPr>
          <a:xfrm>
            <a:off x="1526662" y="5086340"/>
            <a:ext cx="5594684" cy="414000"/>
          </a:xfrm>
          <a:prstGeom prst="rect">
            <a:avLst/>
          </a:prstGeom>
        </p:spPr>
        <p:txBody>
          <a:bodyPr vert="horz" wrap="square" lIns="108000" tIns="0" rIns="108000" bIns="0" rtlCol="0" anchor="ctr">
            <a:noAutofit/>
          </a:bodyPr>
          <a:lstStyle>
            <a:lvl1pPr algn="l">
              <a:defRPr lang="fr-FR" sz="2000" i="0" cap="none" noProof="0" dirty="0">
                <a:solidFill>
                  <a:schemeClr val="bg2"/>
                </a:solidFill>
              </a:defRPr>
            </a:lvl1pPr>
          </a:lstStyle>
          <a:p>
            <a:pPr lvl="0">
              <a:buClr>
                <a:schemeClr val="bg2"/>
              </a:buClr>
            </a:pPr>
            <a:r>
              <a:rPr lang="fr-FR" noProof="0"/>
              <a:t>Chapitre 9</a:t>
            </a:r>
          </a:p>
        </p:txBody>
      </p:sp>
      <p:sp>
        <p:nvSpPr>
          <p:cNvPr id="44" name="Text Placeholder 8"/>
          <p:cNvSpPr>
            <a:spLocks noGrp="1"/>
          </p:cNvSpPr>
          <p:nvPr>
            <p:ph type="body" sz="quarter" idx="44" hasCustomPrompt="1"/>
          </p:nvPr>
        </p:nvSpPr>
        <p:spPr>
          <a:xfrm>
            <a:off x="7419983" y="5086340"/>
            <a:ext cx="1159660" cy="414000"/>
          </a:xfrm>
          <a:prstGeom prst="rect">
            <a:avLst/>
          </a:prstGeom>
        </p:spPr>
        <p:txBody>
          <a:bodyPr vert="horz" wrap="square" lIns="108000" tIns="108000" rIns="108000" bIns="108000" rtlCol="0" anchor="ctr">
            <a:noAutofit/>
          </a:bodyPr>
          <a:lstStyle>
            <a:lvl1pPr algn="l">
              <a:defRPr lang="fr-FR" sz="1000" b="0" i="0" cap="none" noProof="0" dirty="0">
                <a:solidFill>
                  <a:schemeClr val="bg2"/>
                </a:solidFill>
              </a:defRPr>
            </a:lvl1pPr>
          </a:lstStyle>
          <a:p>
            <a:pPr lvl="0"/>
            <a:r>
              <a:rPr lang="fr-FR" noProof="0"/>
              <a:t>Page x</a:t>
            </a:r>
          </a:p>
        </p:txBody>
      </p:sp>
      <p:sp>
        <p:nvSpPr>
          <p:cNvPr id="40" name="Text Placeholder 4"/>
          <p:cNvSpPr>
            <a:spLocks noGrp="1"/>
          </p:cNvSpPr>
          <p:nvPr>
            <p:ph type="body" sz="quarter" idx="56" hasCustomPrompt="1"/>
          </p:nvPr>
        </p:nvSpPr>
        <p:spPr>
          <a:xfrm>
            <a:off x="330222" y="1282012"/>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
        <p:nvSpPr>
          <p:cNvPr id="43" name="Text Placeholder 4"/>
          <p:cNvSpPr>
            <a:spLocks noGrp="1"/>
          </p:cNvSpPr>
          <p:nvPr>
            <p:ph type="body" sz="quarter" idx="57" hasCustomPrompt="1"/>
          </p:nvPr>
        </p:nvSpPr>
        <p:spPr>
          <a:xfrm>
            <a:off x="330222" y="1757553"/>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02</a:t>
            </a:r>
          </a:p>
        </p:txBody>
      </p:sp>
      <p:sp>
        <p:nvSpPr>
          <p:cNvPr id="48" name="Text Placeholder 4"/>
          <p:cNvSpPr>
            <a:spLocks noGrp="1"/>
          </p:cNvSpPr>
          <p:nvPr>
            <p:ph type="body" sz="quarter" idx="58" hasCustomPrompt="1"/>
          </p:nvPr>
        </p:nvSpPr>
        <p:spPr>
          <a:xfrm>
            <a:off x="330222" y="2233094"/>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03</a:t>
            </a:r>
          </a:p>
        </p:txBody>
      </p:sp>
      <p:sp>
        <p:nvSpPr>
          <p:cNvPr id="59" name="Text Placeholder 4"/>
          <p:cNvSpPr>
            <a:spLocks noGrp="1"/>
          </p:cNvSpPr>
          <p:nvPr>
            <p:ph type="body" sz="quarter" idx="59" hasCustomPrompt="1"/>
          </p:nvPr>
        </p:nvSpPr>
        <p:spPr>
          <a:xfrm>
            <a:off x="330222" y="2708635"/>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04</a:t>
            </a:r>
          </a:p>
        </p:txBody>
      </p:sp>
      <p:sp>
        <p:nvSpPr>
          <p:cNvPr id="60" name="Text Placeholder 4"/>
          <p:cNvSpPr>
            <a:spLocks noGrp="1"/>
          </p:cNvSpPr>
          <p:nvPr>
            <p:ph type="body" sz="quarter" idx="60" hasCustomPrompt="1"/>
          </p:nvPr>
        </p:nvSpPr>
        <p:spPr>
          <a:xfrm>
            <a:off x="330222" y="3184176"/>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05</a:t>
            </a:r>
          </a:p>
        </p:txBody>
      </p:sp>
      <p:sp>
        <p:nvSpPr>
          <p:cNvPr id="61" name="Text Placeholder 4"/>
          <p:cNvSpPr>
            <a:spLocks noGrp="1"/>
          </p:cNvSpPr>
          <p:nvPr>
            <p:ph type="body" sz="quarter" idx="61" hasCustomPrompt="1"/>
          </p:nvPr>
        </p:nvSpPr>
        <p:spPr>
          <a:xfrm>
            <a:off x="330222" y="3659717"/>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06</a:t>
            </a:r>
          </a:p>
        </p:txBody>
      </p:sp>
      <p:sp>
        <p:nvSpPr>
          <p:cNvPr id="62" name="Text Placeholder 4"/>
          <p:cNvSpPr>
            <a:spLocks noGrp="1"/>
          </p:cNvSpPr>
          <p:nvPr>
            <p:ph type="body" sz="quarter" idx="62" hasCustomPrompt="1"/>
          </p:nvPr>
        </p:nvSpPr>
        <p:spPr>
          <a:xfrm>
            <a:off x="330222" y="4135258"/>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07</a:t>
            </a:r>
          </a:p>
        </p:txBody>
      </p:sp>
      <p:sp>
        <p:nvSpPr>
          <p:cNvPr id="63" name="Text Placeholder 4"/>
          <p:cNvSpPr>
            <a:spLocks noGrp="1"/>
          </p:cNvSpPr>
          <p:nvPr>
            <p:ph type="body" sz="quarter" idx="63" hasCustomPrompt="1"/>
          </p:nvPr>
        </p:nvSpPr>
        <p:spPr>
          <a:xfrm>
            <a:off x="330222" y="4610799"/>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08</a:t>
            </a:r>
          </a:p>
        </p:txBody>
      </p:sp>
      <p:sp>
        <p:nvSpPr>
          <p:cNvPr id="64" name="Text Placeholder 4"/>
          <p:cNvSpPr>
            <a:spLocks noGrp="1"/>
          </p:cNvSpPr>
          <p:nvPr>
            <p:ph type="body" sz="quarter" idx="64" hasCustomPrompt="1"/>
          </p:nvPr>
        </p:nvSpPr>
        <p:spPr>
          <a:xfrm>
            <a:off x="330222" y="5086340"/>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09</a:t>
            </a:r>
          </a:p>
        </p:txBody>
      </p:sp>
      <p:sp>
        <p:nvSpPr>
          <p:cNvPr id="65" name="Text Placeholder 4"/>
          <p:cNvSpPr>
            <a:spLocks noGrp="1"/>
          </p:cNvSpPr>
          <p:nvPr>
            <p:ph type="body" sz="quarter" idx="65" hasCustomPrompt="1"/>
          </p:nvPr>
        </p:nvSpPr>
        <p:spPr>
          <a:xfrm>
            <a:off x="330222" y="5561883"/>
            <a:ext cx="996923" cy="414000"/>
          </a:xfrm>
          <a:prstGeom prst="rect">
            <a:avLst/>
          </a:prstGeom>
          <a:noFill/>
        </p:spPr>
        <p:txBody>
          <a:bodyPr wrap="square" tIns="108000" bIns="108000" anchor="ctr">
            <a:noAutofit/>
          </a:bodyPr>
          <a:lstStyle>
            <a:lvl1pPr marL="0" indent="-252000" algn="just">
              <a:lnSpc>
                <a:spcPct val="100000"/>
              </a:lnSpc>
              <a:spcBef>
                <a:spcPts val="400"/>
              </a:spcBef>
              <a:buClr>
                <a:schemeClr val="bg2"/>
              </a:buClr>
              <a:buFont typeface="Tempus Sans ITC" panose="04020404030D07020202" pitchFamily="82" charset="0"/>
              <a:buChar char="/"/>
              <a:defRPr sz="2000" b="1" i="0">
                <a:solidFill>
                  <a:schemeClr val="accent1"/>
                </a:solidFill>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10</a:t>
            </a:r>
          </a:p>
        </p:txBody>
      </p:sp>
      <p:sp>
        <p:nvSpPr>
          <p:cNvPr id="36" name="Title 1"/>
          <p:cNvSpPr txBox="1">
            <a:spLocks/>
          </p:cNvSpPr>
          <p:nvPr userDrawn="1"/>
        </p:nvSpPr>
        <p:spPr>
          <a:xfrm>
            <a:off x="312405" y="404665"/>
            <a:ext cx="8507077" cy="863748"/>
          </a:xfrm>
          <a:prstGeom prst="rect">
            <a:avLst/>
          </a:prstGeom>
          <a:noFill/>
        </p:spPr>
        <p:txBody>
          <a:bodyPr vert="horz" lIns="108000" tIns="36000" rIns="108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200" b="1" i="0" u="none" strike="noStrike" kern="1200" cap="none" spc="0" normalizeH="0" baseline="0" noProof="0">
                <a:ln>
                  <a:noFill/>
                </a:ln>
                <a:solidFill>
                  <a:srgbClr val="503078"/>
                </a:solidFill>
                <a:effectLst/>
                <a:uLnTx/>
                <a:uFillTx/>
                <a:latin typeface="Tahoma"/>
                <a:ea typeface="+mj-ea"/>
                <a:cs typeface="+mj-cs"/>
              </a:rPr>
              <a:t>AGENDA</a:t>
            </a:r>
          </a:p>
        </p:txBody>
      </p:sp>
    </p:spTree>
    <p:extLst>
      <p:ext uri="{BB962C8B-B14F-4D97-AF65-F5344CB8AC3E}">
        <p14:creationId xmlns:p14="http://schemas.microsoft.com/office/powerpoint/2010/main" val="26331475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hapter White">
    <p:spTree>
      <p:nvGrpSpPr>
        <p:cNvPr id="1" name=""/>
        <p:cNvGrpSpPr/>
        <p:nvPr/>
      </p:nvGrpSpPr>
      <p:grpSpPr>
        <a:xfrm>
          <a:off x="0" y="0"/>
          <a:ext cx="0" cy="0"/>
          <a:chOff x="0" y="0"/>
          <a:chExt cx="0" cy="0"/>
        </a:xfrm>
      </p:grpSpPr>
      <p:pic>
        <p:nvPicPr>
          <p:cNvPr id="6" name="Imag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16804" cy="4725900"/>
          </a:xfrm>
          <a:prstGeom prst="rect">
            <a:avLst/>
          </a:prstGeom>
        </p:spPr>
      </p:pic>
      <p:sp>
        <p:nvSpPr>
          <p:cNvPr id="8" name="Espace réservé pour une image  35"/>
          <p:cNvSpPr>
            <a:spLocks noGrp="1"/>
          </p:cNvSpPr>
          <p:nvPr>
            <p:ph type="pic" sz="quarter" idx="10" hasCustomPrompt="1"/>
          </p:nvPr>
        </p:nvSpPr>
        <p:spPr>
          <a:xfrm>
            <a:off x="0" y="2"/>
            <a:ext cx="4760956"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10" name="Text Placeholder 4"/>
          <p:cNvSpPr>
            <a:spLocks noGrp="1"/>
          </p:cNvSpPr>
          <p:nvPr>
            <p:ph type="body" sz="quarter" idx="38" hasCustomPrompt="1"/>
          </p:nvPr>
        </p:nvSpPr>
        <p:spPr bwMode="gray">
          <a:xfrm>
            <a:off x="2090540" y="3334423"/>
            <a:ext cx="787569" cy="964800"/>
          </a:xfrm>
          <a:prstGeom prst="rect">
            <a:avLst/>
          </a:prstGeom>
          <a:noFill/>
        </p:spPr>
        <p:txBody>
          <a:bodyPr lIns="0" rIns="0" anchor="t">
            <a:noAutofit/>
          </a:bodyPr>
          <a:lstStyle>
            <a:lvl1pPr marL="0" indent="-252000" algn="l">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
        <p:nvSpPr>
          <p:cNvPr id="7" name="Titel 1"/>
          <p:cNvSpPr>
            <a:spLocks noGrp="1"/>
          </p:cNvSpPr>
          <p:nvPr>
            <p:ph type="title" hasCustomPrompt="1"/>
          </p:nvPr>
        </p:nvSpPr>
        <p:spPr bwMode="gray">
          <a:xfrm>
            <a:off x="2877277" y="3334423"/>
            <a:ext cx="5815385" cy="964800"/>
          </a:xfrm>
        </p:spPr>
        <p:txBody>
          <a:bodyPr lIns="108000" tIns="108000" rIns="0" bIns="0" anchor="t">
            <a:noAutofit/>
          </a:bodyPr>
          <a:lstStyle>
            <a:lvl1pPr algn="r">
              <a:defRPr sz="2400" cap="none" baseline="0">
                <a:solidFill>
                  <a:schemeClr val="bg2"/>
                </a:solidFill>
                <a:latin typeface="+mj-lt"/>
              </a:defRPr>
            </a:lvl1pPr>
          </a:lstStyle>
          <a:p>
            <a:r>
              <a:rPr lang="fr-FR" noProof="0"/>
              <a:t>Titre de votre chapitre</a:t>
            </a:r>
          </a:p>
        </p:txBody>
      </p:sp>
    </p:spTree>
    <p:extLst>
      <p:ext uri="{BB962C8B-B14F-4D97-AF65-F5344CB8AC3E}">
        <p14:creationId xmlns:p14="http://schemas.microsoft.com/office/powerpoint/2010/main" val="1134723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hapter Silver Grey light">
    <p:bg>
      <p:bgPr>
        <a:solidFill>
          <a:schemeClr val="tx2"/>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screen">
            <a:extLst>
              <a:ext uri="{28A0092B-C50C-407E-A947-70E740481C1C}">
                <a14:useLocalDpi xmlns:a14="http://schemas.microsoft.com/office/drawing/2010/main"/>
              </a:ext>
            </a:extLst>
          </a:blip>
          <a:srcRect l="-1" r="-184259" b="-45082"/>
          <a:stretch/>
        </p:blipFill>
        <p:spPr>
          <a:xfrm>
            <a:off x="0" y="0"/>
            <a:ext cx="9144000" cy="6856413"/>
          </a:xfrm>
          <a:prstGeom prst="rect">
            <a:avLst/>
          </a:prstGeom>
          <a:solidFill>
            <a:schemeClr val="tx2"/>
          </a:solidFill>
        </p:spPr>
      </p:pic>
      <p:sp>
        <p:nvSpPr>
          <p:cNvPr id="8" name="Espace réservé pour une image  35"/>
          <p:cNvSpPr>
            <a:spLocks noGrp="1"/>
          </p:cNvSpPr>
          <p:nvPr>
            <p:ph type="pic" sz="quarter" idx="10" hasCustomPrompt="1"/>
          </p:nvPr>
        </p:nvSpPr>
        <p:spPr bwMode="gray">
          <a:xfrm>
            <a:off x="0" y="2"/>
            <a:ext cx="4760956"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9" name="Titel 1"/>
          <p:cNvSpPr>
            <a:spLocks noGrp="1"/>
          </p:cNvSpPr>
          <p:nvPr>
            <p:ph type="title" hasCustomPrompt="1"/>
          </p:nvPr>
        </p:nvSpPr>
        <p:spPr bwMode="gray">
          <a:xfrm>
            <a:off x="2877277" y="3334423"/>
            <a:ext cx="5815385" cy="964800"/>
          </a:xfrm>
        </p:spPr>
        <p:txBody>
          <a:bodyPr lIns="108000" tIns="108000" rIns="0" bIns="0" anchor="t">
            <a:noAutofit/>
          </a:bodyPr>
          <a:lstStyle>
            <a:lvl1pPr algn="r">
              <a:defRPr sz="2400" cap="none" baseline="0">
                <a:solidFill>
                  <a:schemeClr val="bg2"/>
                </a:solidFill>
                <a:latin typeface="+mj-lt"/>
              </a:defRPr>
            </a:lvl1pPr>
          </a:lstStyle>
          <a:p>
            <a:r>
              <a:rPr lang="fr-FR" noProof="0"/>
              <a:t>Titre de votre chapitre</a:t>
            </a:r>
          </a:p>
        </p:txBody>
      </p:sp>
      <p:sp>
        <p:nvSpPr>
          <p:cNvPr id="6" name="Text Placeholder 4"/>
          <p:cNvSpPr>
            <a:spLocks noGrp="1"/>
          </p:cNvSpPr>
          <p:nvPr>
            <p:ph type="body" sz="quarter" idx="38" hasCustomPrompt="1"/>
          </p:nvPr>
        </p:nvSpPr>
        <p:spPr bwMode="gray">
          <a:xfrm>
            <a:off x="2090540" y="3334423"/>
            <a:ext cx="787569" cy="964800"/>
          </a:xfrm>
          <a:prstGeom prst="rect">
            <a:avLst/>
          </a:prstGeom>
          <a:noFill/>
        </p:spPr>
        <p:txBody>
          <a:bodyPr lIns="0" rIns="0" anchor="t">
            <a:noAutofit/>
          </a:bodyPr>
          <a:lstStyle>
            <a:lvl1pPr marL="0" indent="-252000" algn="l">
              <a:lnSpc>
                <a:spcPct val="100000"/>
              </a:lnSpc>
              <a:spcBef>
                <a:spcPts val="400"/>
              </a:spcBef>
              <a:buClr>
                <a:schemeClr val="bg2"/>
              </a:buClr>
              <a:buFont typeface="Tempus Sans ITC" panose="04020404030D07020202" pitchFamily="82" charset="0"/>
              <a:buChar char="/"/>
              <a:defRPr sz="2400" b="1" i="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Tree>
    <p:extLst>
      <p:ext uri="{BB962C8B-B14F-4D97-AF65-F5344CB8AC3E}">
        <p14:creationId xmlns:p14="http://schemas.microsoft.com/office/powerpoint/2010/main" val="83290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6BA7B6B8-529C-465F-A35B-898488350AA5}" type="datetimeFigureOut">
              <a:rPr lang="fr-FR" smtClean="0"/>
              <a:pPr/>
              <a:t>01/04/2021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B302D89-0CF0-4A1E-AFDF-C3997DFE7B2C}" type="slidenum">
              <a:rPr lang="fr-FR" smtClean="0"/>
              <a:pPr/>
              <a:t>‹N°›</a:t>
            </a:fld>
            <a:endParaRPr lang="fr-FR"/>
          </a:p>
        </p:txBody>
      </p:sp>
    </p:spTree>
    <p:extLst>
      <p:ext uri="{BB962C8B-B14F-4D97-AF65-F5344CB8AC3E}">
        <p14:creationId xmlns:p14="http://schemas.microsoft.com/office/powerpoint/2010/main" val="9616884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hapter Brown light">
    <p:bg>
      <p:bgPr>
        <a:solidFill>
          <a:schemeClr val="accent2"/>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l="-1" r="-184259" b="-45082"/>
          <a:stretch/>
        </p:blipFill>
        <p:spPr>
          <a:xfrm>
            <a:off x="0" y="0"/>
            <a:ext cx="9144000" cy="6856413"/>
          </a:xfrm>
          <a:prstGeom prst="rect">
            <a:avLst/>
          </a:prstGeom>
          <a:solidFill>
            <a:schemeClr val="accent1"/>
          </a:solidFill>
        </p:spPr>
      </p:pic>
      <p:sp>
        <p:nvSpPr>
          <p:cNvPr id="8" name="Espace réservé pour une image  35"/>
          <p:cNvSpPr>
            <a:spLocks noGrp="1"/>
          </p:cNvSpPr>
          <p:nvPr>
            <p:ph type="pic" sz="quarter" idx="10" hasCustomPrompt="1"/>
          </p:nvPr>
        </p:nvSpPr>
        <p:spPr bwMode="gray">
          <a:xfrm>
            <a:off x="0" y="2"/>
            <a:ext cx="4760956"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9" name="Titel 1"/>
          <p:cNvSpPr>
            <a:spLocks noGrp="1"/>
          </p:cNvSpPr>
          <p:nvPr>
            <p:ph type="title" hasCustomPrompt="1"/>
          </p:nvPr>
        </p:nvSpPr>
        <p:spPr bwMode="gray">
          <a:xfrm>
            <a:off x="2877277" y="3334423"/>
            <a:ext cx="5815385" cy="964800"/>
          </a:xfrm>
        </p:spPr>
        <p:txBody>
          <a:bodyPr lIns="108000" tIns="108000" rIns="0" bIns="0" anchor="t">
            <a:noAutofit/>
          </a:bodyPr>
          <a:lstStyle>
            <a:lvl1pPr algn="r">
              <a:defRPr sz="2400" cap="none" baseline="0">
                <a:solidFill>
                  <a:schemeClr val="bg1"/>
                </a:solidFill>
                <a:latin typeface="+mj-lt"/>
              </a:defRPr>
            </a:lvl1pPr>
          </a:lstStyle>
          <a:p>
            <a:r>
              <a:rPr lang="fr-FR" noProof="0"/>
              <a:t>Titre de votre chapitre</a:t>
            </a:r>
          </a:p>
        </p:txBody>
      </p:sp>
      <p:sp>
        <p:nvSpPr>
          <p:cNvPr id="6" name="Text Placeholder 4"/>
          <p:cNvSpPr>
            <a:spLocks noGrp="1"/>
          </p:cNvSpPr>
          <p:nvPr>
            <p:ph type="body" sz="quarter" idx="38" hasCustomPrompt="1"/>
          </p:nvPr>
        </p:nvSpPr>
        <p:spPr bwMode="gray">
          <a:xfrm>
            <a:off x="2090540" y="3334423"/>
            <a:ext cx="787569" cy="964800"/>
          </a:xfrm>
          <a:prstGeom prst="rect">
            <a:avLst/>
          </a:prstGeom>
          <a:noFill/>
        </p:spPr>
        <p:txBody>
          <a:bodyPr lIns="0" rIns="0" anchor="t">
            <a:noAutofit/>
          </a:bodyPr>
          <a:lstStyle>
            <a:lvl1pPr marL="0" indent="-252000" algn="l">
              <a:lnSpc>
                <a:spcPct val="100000"/>
              </a:lnSpc>
              <a:spcBef>
                <a:spcPts val="400"/>
              </a:spcBef>
              <a:buClr>
                <a:schemeClr val="bg1"/>
              </a:buClr>
              <a:buFont typeface="Tempus Sans ITC" panose="04020404030D07020202" pitchFamily="82" charset="0"/>
              <a:buChar char="/"/>
              <a:defRPr sz="2400" b="1" i="0">
                <a:solidFill>
                  <a:schemeClr val="bg1"/>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Tree>
    <p:extLst>
      <p:ext uri="{BB962C8B-B14F-4D97-AF65-F5344CB8AC3E}">
        <p14:creationId xmlns:p14="http://schemas.microsoft.com/office/powerpoint/2010/main" val="3710511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hapter Brown light">
    <p:bg>
      <p:bgPr>
        <a:solidFill>
          <a:schemeClr val="accent2"/>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l="-1" r="-184259" b="-45082"/>
          <a:stretch/>
        </p:blipFill>
        <p:spPr>
          <a:xfrm>
            <a:off x="0" y="0"/>
            <a:ext cx="9144000" cy="6856413"/>
          </a:xfrm>
          <a:prstGeom prst="rect">
            <a:avLst/>
          </a:prstGeom>
          <a:solidFill>
            <a:schemeClr val="accent2"/>
          </a:solidFill>
        </p:spPr>
      </p:pic>
      <p:sp>
        <p:nvSpPr>
          <p:cNvPr id="8" name="Espace réservé pour une image  35"/>
          <p:cNvSpPr>
            <a:spLocks noGrp="1"/>
          </p:cNvSpPr>
          <p:nvPr>
            <p:ph type="pic" sz="quarter" idx="10" hasCustomPrompt="1"/>
          </p:nvPr>
        </p:nvSpPr>
        <p:spPr bwMode="gray">
          <a:xfrm>
            <a:off x="0" y="2"/>
            <a:ext cx="4760956" cy="5590308"/>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Cliquer ici	&gt;&gt;</a:t>
            </a:r>
            <a:br>
              <a:rPr lang="fr-FR" noProof="0"/>
            </a:br>
            <a:r>
              <a:rPr lang="fr-FR" noProof="0"/>
              <a:t>pour insérer votre photo</a:t>
            </a:r>
          </a:p>
        </p:txBody>
      </p:sp>
      <p:sp>
        <p:nvSpPr>
          <p:cNvPr id="9" name="Titel 1"/>
          <p:cNvSpPr>
            <a:spLocks noGrp="1"/>
          </p:cNvSpPr>
          <p:nvPr>
            <p:ph type="title" hasCustomPrompt="1"/>
          </p:nvPr>
        </p:nvSpPr>
        <p:spPr bwMode="gray">
          <a:xfrm>
            <a:off x="2877277" y="3334423"/>
            <a:ext cx="5815385" cy="964800"/>
          </a:xfrm>
        </p:spPr>
        <p:txBody>
          <a:bodyPr lIns="108000" tIns="108000" rIns="0" bIns="0" anchor="t">
            <a:noAutofit/>
          </a:bodyPr>
          <a:lstStyle>
            <a:lvl1pPr algn="r">
              <a:defRPr sz="2400" cap="none" baseline="0">
                <a:solidFill>
                  <a:schemeClr val="bg1"/>
                </a:solidFill>
                <a:latin typeface="+mj-lt"/>
              </a:defRPr>
            </a:lvl1pPr>
          </a:lstStyle>
          <a:p>
            <a:r>
              <a:rPr lang="fr-FR" noProof="0"/>
              <a:t>Titre de votre chapitre</a:t>
            </a:r>
          </a:p>
        </p:txBody>
      </p:sp>
      <p:sp>
        <p:nvSpPr>
          <p:cNvPr id="6" name="Text Placeholder 4"/>
          <p:cNvSpPr>
            <a:spLocks noGrp="1"/>
          </p:cNvSpPr>
          <p:nvPr>
            <p:ph type="body" sz="quarter" idx="38" hasCustomPrompt="1"/>
          </p:nvPr>
        </p:nvSpPr>
        <p:spPr bwMode="gray">
          <a:xfrm>
            <a:off x="2090540" y="3334423"/>
            <a:ext cx="787569" cy="964800"/>
          </a:xfrm>
          <a:prstGeom prst="rect">
            <a:avLst/>
          </a:prstGeom>
          <a:noFill/>
        </p:spPr>
        <p:txBody>
          <a:bodyPr lIns="0" rIns="0" anchor="t">
            <a:noAutofit/>
          </a:bodyPr>
          <a:lstStyle>
            <a:lvl1pPr marL="0" indent="-252000" algn="l">
              <a:lnSpc>
                <a:spcPct val="100000"/>
              </a:lnSpc>
              <a:spcBef>
                <a:spcPts val="400"/>
              </a:spcBef>
              <a:buClr>
                <a:schemeClr val="bg1"/>
              </a:buClr>
              <a:buFont typeface="Tempus Sans ITC" panose="04020404030D07020202" pitchFamily="82" charset="0"/>
              <a:buChar char="/"/>
              <a:defRPr sz="2400" b="1" i="0">
                <a:solidFill>
                  <a:schemeClr val="bg1"/>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sz="2000" b="1" i="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7pPr>
            <a:lvl8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9pPr>
          </a:lstStyle>
          <a:p>
            <a:pPr lvl="0"/>
            <a:r>
              <a:rPr lang="fr-FR" noProof="0"/>
              <a:t>01</a:t>
            </a:r>
          </a:p>
        </p:txBody>
      </p:sp>
    </p:spTree>
    <p:extLst>
      <p:ext uri="{BB962C8B-B14F-4D97-AF65-F5344CB8AC3E}">
        <p14:creationId xmlns:p14="http://schemas.microsoft.com/office/powerpoint/2010/main" val="1119611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7356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age Contacts">
    <p:bg>
      <p:bgPr>
        <a:solidFill>
          <a:schemeClr val="bg2"/>
        </a:solidFill>
        <a:effectLst/>
      </p:bgPr>
    </p:bg>
    <p:spTree>
      <p:nvGrpSpPr>
        <p:cNvPr id="1" name=""/>
        <p:cNvGrpSpPr/>
        <p:nvPr/>
      </p:nvGrpSpPr>
      <p:grpSpPr>
        <a:xfrm>
          <a:off x="0" y="0"/>
          <a:ext cx="0" cy="0"/>
          <a:chOff x="0" y="0"/>
          <a:chExt cx="0" cy="0"/>
        </a:xfrm>
      </p:grpSpPr>
      <p:pic>
        <p:nvPicPr>
          <p:cNvPr id="32" name="Image 5"/>
          <p:cNvPicPr>
            <a:picLocks noChangeAspect="1"/>
          </p:cNvPicPr>
          <p:nvPr userDrawn="1"/>
        </p:nvPicPr>
        <p:blipFill rotWithShape="1">
          <a:blip r:embed="rId2" cstate="screen">
            <a:extLst>
              <a:ext uri="{28A0092B-C50C-407E-A947-70E740481C1C}">
                <a14:useLocalDpi xmlns:a14="http://schemas.microsoft.com/office/drawing/2010/main"/>
              </a:ext>
            </a:extLst>
          </a:blip>
          <a:srcRect r="-184204" b="-45087"/>
          <a:stretch/>
        </p:blipFill>
        <p:spPr>
          <a:xfrm>
            <a:off x="-1" y="-9086"/>
            <a:ext cx="9144001" cy="6858000"/>
          </a:xfrm>
          <a:prstGeom prst="rect">
            <a:avLst/>
          </a:prstGeom>
          <a:solidFill>
            <a:schemeClr val="bg2"/>
          </a:solidFill>
        </p:spPr>
      </p:pic>
      <p:pic>
        <p:nvPicPr>
          <p:cNvPr id="5" name="Picture 7"/>
          <p:cNvPicPr>
            <a:picLocks/>
          </p:cNvPicPr>
          <p:nvPr userDrawn="1"/>
        </p:nvPicPr>
        <p:blipFill>
          <a:blip r:embed="rId3"/>
          <a:stretch>
            <a:fillRect/>
          </a:stretch>
        </p:blipFill>
        <p:spPr>
          <a:xfrm>
            <a:off x="6114462" y="1152000"/>
            <a:ext cx="2608615" cy="381600"/>
          </a:xfrm>
          <a:prstGeom prst="rect">
            <a:avLst/>
          </a:prstGeom>
        </p:spPr>
      </p:pic>
    </p:spTree>
    <p:extLst>
      <p:ext uri="{BB962C8B-B14F-4D97-AF65-F5344CB8AC3E}">
        <p14:creationId xmlns:p14="http://schemas.microsoft.com/office/powerpoint/2010/main" val="105610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d Page Picture">
    <p:spTree>
      <p:nvGrpSpPr>
        <p:cNvPr id="1" name=""/>
        <p:cNvGrpSpPr/>
        <p:nvPr/>
      </p:nvGrpSpPr>
      <p:grpSpPr>
        <a:xfrm>
          <a:off x="0" y="0"/>
          <a:ext cx="0" cy="0"/>
          <a:chOff x="0" y="0"/>
          <a:chExt cx="0" cy="0"/>
        </a:xfrm>
      </p:grpSpPr>
      <p:pic>
        <p:nvPicPr>
          <p:cNvPr id="1026" name="Picture 2" descr="C:\Users\kerveillant\Desktop\WAVESTONE #ProdTools\4. Visuels\La city 2.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3694"/>
          <a:stretch/>
        </p:blipFill>
        <p:spPr bwMode="auto">
          <a:xfrm>
            <a:off x="-14356" y="1"/>
            <a:ext cx="9158356" cy="68653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bwMode="black">
          <a:xfrm>
            <a:off x="-958" y="0"/>
            <a:ext cx="2126274" cy="5229201"/>
          </a:xfrm>
          <a:prstGeom prst="rect">
            <a:avLst/>
          </a:prstGeom>
          <a:noFill/>
        </p:spPr>
        <p:txBody>
          <a:bodyPr wrap="square" rtlCol="0" anchor="t" anchorCtr="1">
            <a:no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PARIS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LONDRES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NEW YORK</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HONG KONG</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SINGAPORE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DUBAI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SAO PAULO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LUXEMBOURG</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MADRID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MILAN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BRUXELLES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GENEVE</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CASABLANCA</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ISTAMBUL *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LYON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MARSEILLE</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503078"/>
                </a:solidFill>
                <a:effectLst/>
                <a:uLnTx/>
                <a:uFillTx/>
                <a:latin typeface="Tahoma"/>
                <a:ea typeface="+mn-ea"/>
                <a:cs typeface="+mn-cs"/>
              </a:rPr>
              <a:t>NANTES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srgbClr val="503078"/>
              </a:solidFill>
              <a:effectLst/>
              <a:uLnTx/>
              <a:uFillTx/>
              <a:latin typeface="Tahoma"/>
              <a:ea typeface="+mn-ea"/>
              <a:cs typeface="+mn-cs"/>
            </a:endParaRPr>
          </a:p>
        </p:txBody>
      </p:sp>
      <p:sp>
        <p:nvSpPr>
          <p:cNvPr id="2" name="TextBox 1"/>
          <p:cNvSpPr txBox="1"/>
          <p:nvPr userDrawn="1"/>
        </p:nvSpPr>
        <p:spPr bwMode="black">
          <a:xfrm>
            <a:off x="583865" y="5301209"/>
            <a:ext cx="6978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503078"/>
                </a:solidFill>
                <a:effectLst/>
                <a:uLnTx/>
                <a:uFillTx/>
                <a:latin typeface="Tahoma"/>
                <a:ea typeface="+mn-ea"/>
                <a:cs typeface="+mn-cs"/>
              </a:rPr>
              <a:t>* Partenariats</a:t>
            </a:r>
          </a:p>
        </p:txBody>
      </p:sp>
      <p:pic>
        <p:nvPicPr>
          <p:cNvPr id="9" name="Picture 7"/>
          <p:cNvPicPr>
            <a:picLocks/>
          </p:cNvPicPr>
          <p:nvPr userDrawn="1"/>
        </p:nvPicPr>
        <p:blipFill>
          <a:blip r:embed="rId3"/>
          <a:stretch>
            <a:fillRect/>
          </a:stretch>
        </p:blipFill>
        <p:spPr>
          <a:xfrm>
            <a:off x="6114462" y="1152000"/>
            <a:ext cx="2608615" cy="381600"/>
          </a:xfrm>
          <a:prstGeom prst="rect">
            <a:avLst/>
          </a:prstGeom>
        </p:spPr>
      </p:pic>
    </p:spTree>
    <p:extLst>
      <p:ext uri="{BB962C8B-B14F-4D97-AF65-F5344CB8AC3E}">
        <p14:creationId xmlns:p14="http://schemas.microsoft.com/office/powerpoint/2010/main" val="16438968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graphicFrame>
        <p:nvGraphicFramePr>
          <p:cNvPr id="5" name="Table 4"/>
          <p:cNvGraphicFramePr>
            <a:graphicFrameLocks noGrp="1"/>
          </p:cNvGraphicFramePr>
          <p:nvPr userDrawn="1"/>
        </p:nvGraphicFramePr>
        <p:xfrm>
          <a:off x="364549" y="3212976"/>
          <a:ext cx="8671012" cy="4053840"/>
        </p:xfrm>
        <a:graphic>
          <a:graphicData uri="http://schemas.openxmlformats.org/drawingml/2006/table">
            <a:tbl>
              <a:tblPr firstRow="1" bandRow="1">
                <a:tableStyleId>{0E3FDE45-AF77-4B5C-9715-49D594BDF05E}</a:tableStyleId>
              </a:tblPr>
              <a:tblGrid>
                <a:gridCol w="1117092">
                  <a:extLst>
                    <a:ext uri="{9D8B030D-6E8A-4147-A177-3AD203B41FA5}">
                      <a16:colId xmlns:a16="http://schemas.microsoft.com/office/drawing/2014/main" val="20000"/>
                    </a:ext>
                  </a:extLst>
                </a:gridCol>
                <a:gridCol w="1046065">
                  <a:extLst>
                    <a:ext uri="{9D8B030D-6E8A-4147-A177-3AD203B41FA5}">
                      <a16:colId xmlns:a16="http://schemas.microsoft.com/office/drawing/2014/main" val="20001"/>
                    </a:ext>
                  </a:extLst>
                </a:gridCol>
                <a:gridCol w="1079613">
                  <a:extLst>
                    <a:ext uri="{9D8B030D-6E8A-4147-A177-3AD203B41FA5}">
                      <a16:colId xmlns:a16="http://schemas.microsoft.com/office/drawing/2014/main" val="20002"/>
                    </a:ext>
                  </a:extLst>
                </a:gridCol>
                <a:gridCol w="499398">
                  <a:extLst>
                    <a:ext uri="{9D8B030D-6E8A-4147-A177-3AD203B41FA5}">
                      <a16:colId xmlns:a16="http://schemas.microsoft.com/office/drawing/2014/main" val="20003"/>
                    </a:ext>
                  </a:extLst>
                </a:gridCol>
                <a:gridCol w="825582">
                  <a:extLst>
                    <a:ext uri="{9D8B030D-6E8A-4147-A177-3AD203B41FA5}">
                      <a16:colId xmlns:a16="http://schemas.microsoft.com/office/drawing/2014/main" val="20004"/>
                    </a:ext>
                  </a:extLst>
                </a:gridCol>
                <a:gridCol w="863691">
                  <a:extLst>
                    <a:ext uri="{9D8B030D-6E8A-4147-A177-3AD203B41FA5}">
                      <a16:colId xmlns:a16="http://schemas.microsoft.com/office/drawing/2014/main" val="20005"/>
                    </a:ext>
                  </a:extLst>
                </a:gridCol>
                <a:gridCol w="1786269">
                  <a:extLst>
                    <a:ext uri="{9D8B030D-6E8A-4147-A177-3AD203B41FA5}">
                      <a16:colId xmlns:a16="http://schemas.microsoft.com/office/drawing/2014/main" val="20006"/>
                    </a:ext>
                  </a:extLst>
                </a:gridCol>
                <a:gridCol w="1453302">
                  <a:extLst>
                    <a:ext uri="{9D8B030D-6E8A-4147-A177-3AD203B41FA5}">
                      <a16:colId xmlns:a16="http://schemas.microsoft.com/office/drawing/2014/main" val="20007"/>
                    </a:ext>
                  </a:extLst>
                </a:gridCol>
              </a:tblGrid>
              <a:tr h="364884">
                <a:tc>
                  <a:txBody>
                    <a:bodyPr/>
                    <a:lstStyle/>
                    <a:p>
                      <a:r>
                        <a:rPr lang="fr-FR" sz="900" b="1"/>
                        <a:t>Niveau</a:t>
                      </a:r>
                    </a:p>
                  </a:txBody>
                  <a:tcPr marL="84406" marR="84406">
                    <a:solidFill>
                      <a:schemeClr val="bg1">
                        <a:lumMod val="95000"/>
                      </a:schemeClr>
                    </a:solidFill>
                  </a:tcPr>
                </a:tc>
                <a:tc>
                  <a:txBody>
                    <a:bodyPr/>
                    <a:lstStyle/>
                    <a:p>
                      <a:pPr algn="ctr"/>
                      <a:r>
                        <a:rPr lang="fr-FR" sz="900" b="1" kern="1200">
                          <a:solidFill>
                            <a:schemeClr val="tx1"/>
                          </a:solidFill>
                          <a:latin typeface="+mn-lt"/>
                          <a:ea typeface="+mn-ea"/>
                          <a:cs typeface="+mn-cs"/>
                        </a:rPr>
                        <a:t>Police</a:t>
                      </a:r>
                    </a:p>
                  </a:txBody>
                  <a:tcPr marL="84406" marR="84406">
                    <a:solidFill>
                      <a:schemeClr val="bg1">
                        <a:lumMod val="95000"/>
                      </a:schemeClr>
                    </a:solidFill>
                  </a:tcPr>
                </a:tc>
                <a:tc>
                  <a:txBody>
                    <a:bodyPr/>
                    <a:lstStyle/>
                    <a:p>
                      <a:pPr algn="ctr"/>
                      <a:r>
                        <a:rPr lang="fr-FR" sz="900" b="1" kern="1200">
                          <a:solidFill>
                            <a:schemeClr val="tx1"/>
                          </a:solidFill>
                          <a:latin typeface="+mn-lt"/>
                          <a:ea typeface="+mn-ea"/>
                          <a:cs typeface="+mn-cs"/>
                        </a:rPr>
                        <a:t>Couleur</a:t>
                      </a:r>
                    </a:p>
                  </a:txBody>
                  <a:tcPr marL="84406" marR="84406">
                    <a:solidFill>
                      <a:schemeClr val="bg1">
                        <a:lumMod val="95000"/>
                      </a:schemeClr>
                    </a:solidFill>
                  </a:tcPr>
                </a:tc>
                <a:tc>
                  <a:txBody>
                    <a:bodyPr/>
                    <a:lstStyle/>
                    <a:p>
                      <a:pPr algn="ctr"/>
                      <a:r>
                        <a:rPr lang="fr-FR" sz="900" b="1" kern="1200">
                          <a:solidFill>
                            <a:schemeClr val="tx1"/>
                          </a:solidFill>
                          <a:latin typeface="+mn-lt"/>
                          <a:ea typeface="+mn-ea"/>
                          <a:cs typeface="+mn-cs"/>
                        </a:rPr>
                        <a:t>Taille</a:t>
                      </a:r>
                    </a:p>
                  </a:txBody>
                  <a:tcPr marL="84406" marR="84406">
                    <a:solidFill>
                      <a:schemeClr val="bg1">
                        <a:lumMod val="95000"/>
                      </a:schemeClr>
                    </a:solidFill>
                  </a:tcPr>
                </a:tc>
                <a:tc>
                  <a:txBody>
                    <a:bodyPr/>
                    <a:lstStyle/>
                    <a:p>
                      <a:pPr algn="ctr"/>
                      <a:r>
                        <a:rPr lang="fr-FR" sz="900" b="1" kern="1200">
                          <a:solidFill>
                            <a:schemeClr val="tx1"/>
                          </a:solidFill>
                          <a:latin typeface="+mn-lt"/>
                          <a:ea typeface="+mn-ea"/>
                          <a:cs typeface="+mn-cs"/>
                        </a:rPr>
                        <a:t>Effet</a:t>
                      </a:r>
                    </a:p>
                  </a:txBody>
                  <a:tcPr marL="84406" marR="84406">
                    <a:solidFill>
                      <a:schemeClr val="bg1">
                        <a:lumMod val="95000"/>
                      </a:schemeClr>
                    </a:solidFill>
                  </a:tcPr>
                </a:tc>
                <a:tc>
                  <a:txBody>
                    <a:bodyPr/>
                    <a:lstStyle/>
                    <a:p>
                      <a:pPr algn="ctr"/>
                      <a:r>
                        <a:rPr lang="fr-FR" sz="900" b="1" kern="1200">
                          <a:solidFill>
                            <a:schemeClr val="tx1"/>
                          </a:solidFill>
                          <a:latin typeface="+mn-lt"/>
                          <a:ea typeface="+mn-ea"/>
                          <a:cs typeface="+mn-cs"/>
                        </a:rPr>
                        <a:t>Bullet </a:t>
                      </a:r>
                    </a:p>
                  </a:txBody>
                  <a:tcPr marL="84406" marR="84406">
                    <a:solidFill>
                      <a:schemeClr val="bg1">
                        <a:lumMod val="95000"/>
                      </a:schemeClr>
                    </a:solidFill>
                  </a:tcPr>
                </a:tc>
                <a:tc>
                  <a:txBody>
                    <a:bodyPr/>
                    <a:lstStyle/>
                    <a:p>
                      <a:r>
                        <a:rPr lang="fr-FR" sz="900" b="1" kern="1200">
                          <a:solidFill>
                            <a:schemeClr val="tx1"/>
                          </a:solidFill>
                          <a:latin typeface="+mn-lt"/>
                          <a:ea typeface="+mn-ea"/>
                          <a:cs typeface="+mn-cs"/>
                        </a:rPr>
                        <a:t>Retrait </a:t>
                      </a:r>
                      <a:br>
                        <a:rPr lang="fr-FR" sz="900" b="1" kern="1200">
                          <a:solidFill>
                            <a:schemeClr val="tx1"/>
                          </a:solidFill>
                          <a:latin typeface="+mn-lt"/>
                          <a:ea typeface="+mn-ea"/>
                          <a:cs typeface="+mn-cs"/>
                        </a:rPr>
                      </a:br>
                      <a:r>
                        <a:rPr lang="fr-FR" sz="900" b="1" kern="1200">
                          <a:solidFill>
                            <a:schemeClr val="tx1"/>
                          </a:solidFill>
                          <a:latin typeface="+mn-lt"/>
                          <a:ea typeface="+mn-ea"/>
                          <a:cs typeface="+mn-cs"/>
                        </a:rPr>
                        <a:t>Paragraphe</a:t>
                      </a:r>
                    </a:p>
                  </a:txBody>
                  <a:tcPr marL="84406" marR="84406">
                    <a:solidFill>
                      <a:schemeClr val="bg1">
                        <a:lumMod val="95000"/>
                      </a:schemeClr>
                    </a:solidFill>
                  </a:tcPr>
                </a:tc>
                <a:tc>
                  <a:txBody>
                    <a:bodyPr/>
                    <a:lstStyle/>
                    <a:p>
                      <a:r>
                        <a:rPr lang="fr-FR" sz="900" b="1" kern="1200">
                          <a:solidFill>
                            <a:schemeClr val="tx1"/>
                          </a:solidFill>
                          <a:latin typeface="+mn-lt"/>
                          <a:ea typeface="+mn-ea"/>
                          <a:cs typeface="+mn-cs"/>
                        </a:rPr>
                        <a:t>Espacement </a:t>
                      </a:r>
                    </a:p>
                    <a:p>
                      <a:r>
                        <a:rPr lang="fr-FR" sz="900" b="1" kern="1200">
                          <a:solidFill>
                            <a:schemeClr val="tx1"/>
                          </a:solidFill>
                          <a:latin typeface="+mn-lt"/>
                          <a:ea typeface="+mn-ea"/>
                          <a:cs typeface="+mn-cs"/>
                        </a:rPr>
                        <a:t>Paragraphe</a:t>
                      </a:r>
                    </a:p>
                  </a:txBody>
                  <a:tcPr marL="84406" marR="84406">
                    <a:solidFill>
                      <a:schemeClr val="bg1">
                        <a:lumMod val="95000"/>
                      </a:schemeClr>
                    </a:solidFill>
                  </a:tcPr>
                </a:tc>
                <a:extLst>
                  <a:ext uri="{0D108BD9-81ED-4DB2-BD59-A6C34878D82A}">
                    <a16:rowId xmlns:a16="http://schemas.microsoft.com/office/drawing/2014/main" val="10000"/>
                  </a:ext>
                </a:extLst>
              </a:tr>
              <a:tr h="327643">
                <a:tc>
                  <a:txBody>
                    <a:bodyPr/>
                    <a:lstStyle/>
                    <a:p>
                      <a:r>
                        <a:rPr lang="fr-FR" sz="1000" i="0" kern="1200" cap="all" baseline="0">
                          <a:solidFill>
                            <a:schemeClr val="accent4"/>
                          </a:solidFill>
                          <a:latin typeface="+mj-lt"/>
                          <a:ea typeface="+mn-ea"/>
                          <a:cs typeface="+mn-cs"/>
                        </a:rPr>
                        <a:t>surtitre</a:t>
                      </a:r>
                    </a:p>
                  </a:txBody>
                  <a:tcPr marL="84406" marR="84406" anchor="ctr">
                    <a:solidFill>
                      <a:schemeClr val="bg1"/>
                    </a:solidFill>
                  </a:tcPr>
                </a:tc>
                <a:tc>
                  <a:txBody>
                    <a:bodyPr/>
                    <a:lstStyle/>
                    <a:p>
                      <a:pPr algn="ctr"/>
                      <a:r>
                        <a:rPr lang="fr-FR" sz="1000" i="0" kern="1200" cap="none" baseline="0">
                          <a:solidFill>
                            <a:schemeClr val="tx1"/>
                          </a:solidFill>
                          <a:latin typeface="+mn-lt"/>
                          <a:ea typeface="+mn-ea"/>
                          <a:cs typeface="+mn-cs"/>
                        </a:rPr>
                        <a:t>Tahoma Headings</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147 / 132 / 129</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10</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ALL CAPS</a:t>
                      </a:r>
                    </a:p>
                  </a:txBody>
                  <a:tcPr marL="84406" marR="84406" anchor="ctr">
                    <a:solidFill>
                      <a:schemeClr val="bg1"/>
                    </a:solidFill>
                  </a:tcPr>
                </a:tc>
                <a:tc>
                  <a:txBody>
                    <a:bodyPr/>
                    <a:lstStyle/>
                    <a:p>
                      <a:pPr algn="ct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Retrait avant texte = 0 cm</a:t>
                      </a:r>
                    </a:p>
                  </a:txBody>
                  <a:tcPr marL="84406" marR="84406"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Pas d’interligne</a:t>
                      </a:r>
                    </a:p>
                  </a:txBody>
                  <a:tcPr marL="84406" marR="84406" anchor="ctr">
                    <a:solidFill>
                      <a:schemeClr val="bg1"/>
                    </a:solidFill>
                  </a:tcPr>
                </a:tc>
                <a:extLst>
                  <a:ext uri="{0D108BD9-81ED-4DB2-BD59-A6C34878D82A}">
                    <a16:rowId xmlns:a16="http://schemas.microsoft.com/office/drawing/2014/main" val="10001"/>
                  </a:ext>
                </a:extLst>
              </a:tr>
              <a:tr h="192471">
                <a:tc>
                  <a:txBody>
                    <a:bodyPr/>
                    <a:lstStyle/>
                    <a:p>
                      <a:r>
                        <a:rPr lang="fr-FR" sz="2200" kern="1200" baseline="0">
                          <a:solidFill>
                            <a:schemeClr val="bg2"/>
                          </a:solidFill>
                          <a:latin typeface="+mj-lt"/>
                          <a:ea typeface="+mj-ea"/>
                          <a:cs typeface="+mj-cs"/>
                        </a:rPr>
                        <a:t>Titre</a:t>
                      </a:r>
                    </a:p>
                  </a:txBody>
                  <a:tcPr marL="84406" marR="84406" anchor="ctr">
                    <a:solidFill>
                      <a:schemeClr val="bg1"/>
                    </a:solidFill>
                  </a:tcPr>
                </a:tc>
                <a:tc>
                  <a:txBody>
                    <a:bodyPr/>
                    <a:lstStyle/>
                    <a:p>
                      <a:pPr algn="ctr"/>
                      <a:r>
                        <a:rPr lang="fr-FR" sz="1000" i="0" kern="1200" cap="none" baseline="0">
                          <a:solidFill>
                            <a:schemeClr val="tx1"/>
                          </a:solidFill>
                          <a:latin typeface="+mn-lt"/>
                          <a:ea typeface="+mn-ea"/>
                          <a:cs typeface="+mn-cs"/>
                        </a:rPr>
                        <a:t>Tahoma Headings</a:t>
                      </a:r>
                    </a:p>
                    <a:p>
                      <a:pPr algn="ctr"/>
                      <a:endParaRPr lang="fr-FR" sz="1000" i="0" kern="1200" cap="none" baseline="0">
                        <a:solidFill>
                          <a:schemeClr val="tx1"/>
                        </a:solidFill>
                        <a:latin typeface="+mn-lt"/>
                        <a:ea typeface="+mn-ea"/>
                        <a:cs typeface="+mn-cs"/>
                      </a:endParaRP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80 / 48 /120</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18</a:t>
                      </a:r>
                    </a:p>
                  </a:txBody>
                  <a:tcPr marL="84406" marR="84406" anchor="ctr">
                    <a:solidFill>
                      <a:schemeClr val="bg1"/>
                    </a:solidFill>
                  </a:tcPr>
                </a:tc>
                <a:tc>
                  <a:txBody>
                    <a:bodyPr/>
                    <a:lstStyle/>
                    <a:p>
                      <a:pPr algn="ctr"/>
                      <a:r>
                        <a:rPr kumimoji="0" lang="fr-FR" sz="1000" b="0" i="0" u="none" strike="noStrike" kern="1200" cap="none" spc="0" normalizeH="0" baseline="0" noProof="0">
                          <a:ln>
                            <a:noFill/>
                          </a:ln>
                          <a:solidFill>
                            <a:srgbClr val="333333"/>
                          </a:solidFill>
                          <a:effectLst/>
                          <a:uLnTx/>
                          <a:uFillTx/>
                          <a:latin typeface="+mn-lt"/>
                          <a:ea typeface="+mn-ea"/>
                          <a:cs typeface="+mn-cs"/>
                        </a:rPr>
                        <a:t>Normal</a:t>
                      </a:r>
                      <a:endParaRPr lang="fr-FR" sz="1000" i="0" kern="1200" cap="all" baseline="0">
                        <a:solidFill>
                          <a:schemeClr val="tx1"/>
                        </a:solidFill>
                        <a:latin typeface="+mn-lt"/>
                        <a:ea typeface="+mn-ea"/>
                        <a:cs typeface="+mn-cs"/>
                      </a:endParaRPr>
                    </a:p>
                  </a:txBody>
                  <a:tcPr marL="84406" marR="84406" anchor="ctr">
                    <a:solidFill>
                      <a:schemeClr val="bg1"/>
                    </a:solidFill>
                  </a:tcPr>
                </a:tc>
                <a:tc>
                  <a:txBody>
                    <a:bodyPr/>
                    <a:lstStyle/>
                    <a:p>
                      <a:pPr algn="ct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Retrait avant texte = 0 cm</a:t>
                      </a:r>
                    </a:p>
                  </a:txBody>
                  <a:tcPr marL="84406" marR="84406"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Pas d’interligne</a:t>
                      </a:r>
                    </a:p>
                  </a:txBody>
                  <a:tcPr marL="84406" marR="84406" anchor="ctr">
                    <a:solidFill>
                      <a:schemeClr val="bg1"/>
                    </a:solidFill>
                  </a:tcPr>
                </a:tc>
                <a:extLst>
                  <a:ext uri="{0D108BD9-81ED-4DB2-BD59-A6C34878D82A}">
                    <a16:rowId xmlns:a16="http://schemas.microsoft.com/office/drawing/2014/main" val="10002"/>
                  </a:ext>
                </a:extLst>
              </a:tr>
              <a:tr h="364884">
                <a:tc>
                  <a:txBody>
                    <a:bodyPr/>
                    <a:lstStyle/>
                    <a:p>
                      <a:pPr lvl="0"/>
                      <a:r>
                        <a:rPr lang="fr-FR" sz="1600" i="0" kern="1200" cap="none" baseline="0">
                          <a:solidFill>
                            <a:srgbClr val="503078"/>
                          </a:solidFill>
                          <a:latin typeface="+mn-lt"/>
                          <a:ea typeface="+mn-ea"/>
                          <a:cs typeface="+mn-cs"/>
                        </a:rPr>
                        <a:t>Niveau 1</a:t>
                      </a:r>
                    </a:p>
                  </a:txBody>
                  <a:tcPr marL="84406" marR="84406" anchor="ctr">
                    <a:solidFill>
                      <a:schemeClr val="bg1"/>
                    </a:solidFill>
                  </a:tcPr>
                </a:tc>
                <a:tc>
                  <a:txBody>
                    <a:bodyPr/>
                    <a:lstStyle/>
                    <a:p>
                      <a:pPr algn="ctr"/>
                      <a:r>
                        <a:rPr lang="fr-FR" sz="1000" i="0" kern="1200" cap="none" baseline="0">
                          <a:solidFill>
                            <a:schemeClr val="tx1"/>
                          </a:solidFill>
                          <a:latin typeface="+mn-lt"/>
                          <a:ea typeface="+mn-ea"/>
                          <a:cs typeface="+mn-cs"/>
                        </a:rPr>
                        <a:t>Tahoma body</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80 / 48 /120</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16</a:t>
                      </a:r>
                    </a:p>
                  </a:txBody>
                  <a:tcPr marL="84406" marR="84406" anchor="ctr">
                    <a:solidFill>
                      <a:schemeClr val="bg1"/>
                    </a:solidFill>
                  </a:tcPr>
                </a:tc>
                <a:tc>
                  <a:txBody>
                    <a:bodyPr/>
                    <a:lstStyle/>
                    <a:p>
                      <a:pPr algn="ctr"/>
                      <a:r>
                        <a:rPr kumimoji="0" lang="fr-FR" sz="1000" b="0" i="0" u="none" strike="noStrike" kern="1200" cap="none" spc="0" normalizeH="0" baseline="0" noProof="0">
                          <a:ln>
                            <a:noFill/>
                          </a:ln>
                          <a:solidFill>
                            <a:srgbClr val="333333"/>
                          </a:solidFill>
                          <a:effectLst/>
                          <a:uLnTx/>
                          <a:uFillTx/>
                          <a:latin typeface="+mn-lt"/>
                          <a:ea typeface="+mn-ea"/>
                          <a:cs typeface="+mn-cs"/>
                        </a:rPr>
                        <a:t>Normal</a:t>
                      </a:r>
                      <a:endParaRPr lang="fr-FR" sz="1000" i="0" kern="1200" cap="all" baseline="0">
                        <a:solidFill>
                          <a:schemeClr val="tx1"/>
                        </a:solidFill>
                        <a:latin typeface="+mn-lt"/>
                        <a:ea typeface="+mn-ea"/>
                        <a:cs typeface="+mn-cs"/>
                      </a:endParaRPr>
                    </a:p>
                  </a:txBody>
                  <a:tcPr marL="84406" marR="84406" anchor="ctr">
                    <a:solidFill>
                      <a:schemeClr val="bg1"/>
                    </a:solidFill>
                  </a:tcPr>
                </a:tc>
                <a:tc>
                  <a:txBody>
                    <a:bodyPr/>
                    <a:lstStyle/>
                    <a:p>
                      <a:pPr algn="ct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0 cm</a:t>
                      </a: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84406" marR="84406" anchor="ctr">
                    <a:solidFill>
                      <a:schemeClr val="bg1"/>
                    </a:solidFill>
                  </a:tcPr>
                </a:tc>
                <a:extLst>
                  <a:ext uri="{0D108BD9-81ED-4DB2-BD59-A6C34878D82A}">
                    <a16:rowId xmlns:a16="http://schemas.microsoft.com/office/drawing/2014/main" val="10003"/>
                  </a:ext>
                </a:extLst>
              </a:tr>
              <a:tr h="364884">
                <a:tc>
                  <a:txBody>
                    <a:bodyPr/>
                    <a:lstStyle/>
                    <a:p>
                      <a:pPr marL="285750" indent="-285750">
                        <a:buClr>
                          <a:schemeClr val="bg2"/>
                        </a:buClr>
                        <a:buFont typeface="Tempus Sans ITC" panose="04020404030D07020202" pitchFamily="82" charset="0"/>
                        <a:buChar char="/"/>
                      </a:pPr>
                      <a:r>
                        <a:rPr lang="fr-FR" sz="1400" kern="1200">
                          <a:solidFill>
                            <a:schemeClr val="tx1"/>
                          </a:solidFill>
                          <a:latin typeface="+mn-lt"/>
                          <a:ea typeface="+mn-ea"/>
                          <a:cs typeface="+mn-cs"/>
                        </a:rPr>
                        <a:t>Niveau 2</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Tahoma body</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14</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Normal</a:t>
                      </a:r>
                    </a:p>
                  </a:txBody>
                  <a:tcPr marL="84406" marR="84406"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kern="1200" cap="none" baseline="0">
                          <a:solidFill>
                            <a:schemeClr val="tx1"/>
                          </a:solidFill>
                          <a:latin typeface="+mn-lt"/>
                          <a:ea typeface="+mn-ea"/>
                          <a:cs typeface="+mn-cs"/>
                        </a:rPr>
                        <a:t>Font Tempus Sans ITC</a:t>
                      </a:r>
                      <a:br>
                        <a:rPr lang="fr-FR" sz="1000" kern="1200" cap="none" baseline="0">
                          <a:solidFill>
                            <a:schemeClr val="tx1"/>
                          </a:solidFill>
                          <a:latin typeface="+mn-lt"/>
                          <a:ea typeface="+mn-ea"/>
                          <a:cs typeface="+mn-cs"/>
                        </a:rPr>
                      </a:br>
                      <a:r>
                        <a:rPr lang="fr-FR" sz="1000" kern="1200" cap="none" baseline="0">
                          <a:solidFill>
                            <a:schemeClr val="tx1"/>
                          </a:solidFill>
                          <a:latin typeface="+mn-lt"/>
                          <a:ea typeface="+mn-ea"/>
                          <a:cs typeface="+mn-cs"/>
                        </a:rPr>
                        <a:t>code 002F</a:t>
                      </a:r>
                    </a:p>
                  </a:txBody>
                  <a:tcPr marL="84406" marR="84406"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 cm</a:t>
                      </a: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84406" marR="84406" anchor="ctr">
                    <a:solidFill>
                      <a:schemeClr val="bg1"/>
                    </a:solidFill>
                  </a:tcPr>
                </a:tc>
                <a:extLst>
                  <a:ext uri="{0D108BD9-81ED-4DB2-BD59-A6C34878D82A}">
                    <a16:rowId xmlns:a16="http://schemas.microsoft.com/office/drawing/2014/main" val="10004"/>
                  </a:ext>
                </a:extLst>
              </a:tr>
              <a:tr h="364884">
                <a:tc>
                  <a:txBody>
                    <a:bodyPr/>
                    <a:lstStyle/>
                    <a:p>
                      <a:r>
                        <a:rPr lang="fr-FR" sz="1400" kern="1200">
                          <a:solidFill>
                            <a:schemeClr val="tx1"/>
                          </a:solidFill>
                          <a:latin typeface="+mn-lt"/>
                          <a:ea typeface="+mn-ea"/>
                          <a:cs typeface="+mn-cs"/>
                        </a:rPr>
                        <a:t>Niveau 3</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Tahoma body</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14</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Normal</a:t>
                      </a:r>
                    </a:p>
                  </a:txBody>
                  <a:tcPr marL="84406" marR="84406" anchor="ctr">
                    <a:solidFill>
                      <a:schemeClr val="bg1"/>
                    </a:solidFill>
                  </a:tcPr>
                </a:tc>
                <a:tc>
                  <a:txBody>
                    <a:bodyPr/>
                    <a:lstStyle/>
                    <a:p>
                      <a:pPr algn="ct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 cm</a:t>
                      </a: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84406" marR="84406" anchor="ctr">
                    <a:solidFill>
                      <a:schemeClr val="bg1"/>
                    </a:solidFill>
                  </a:tcPr>
                </a:tc>
                <a:extLst>
                  <a:ext uri="{0D108BD9-81ED-4DB2-BD59-A6C34878D82A}">
                    <a16:rowId xmlns:a16="http://schemas.microsoft.com/office/drawing/2014/main" val="10005"/>
                  </a:ext>
                </a:extLst>
              </a:tr>
              <a:tr h="364884">
                <a:tc>
                  <a:txBody>
                    <a:bodyPr/>
                    <a:lstStyle/>
                    <a:p>
                      <a:pPr marL="171450" indent="-171450">
                        <a:buClr>
                          <a:schemeClr val="bg2"/>
                        </a:buClr>
                        <a:buFont typeface="Tahoma" panose="020B0604030504040204" pitchFamily="34" charset="0"/>
                        <a:buChar char="›"/>
                      </a:pPr>
                      <a:r>
                        <a:rPr lang="fr-FR" sz="1200" kern="1200" cap="none" baseline="0">
                          <a:solidFill>
                            <a:schemeClr val="tx1"/>
                          </a:solidFill>
                          <a:latin typeface="+mn-lt"/>
                          <a:ea typeface="+mn-ea"/>
                          <a:cs typeface="+mn-cs"/>
                        </a:rPr>
                        <a:t>Niveau 4</a:t>
                      </a:r>
                    </a:p>
                  </a:txBody>
                  <a:tcPr marL="84406" marR="84406" anchor="ctr">
                    <a:solidFill>
                      <a:schemeClr val="bg1"/>
                    </a:solidFill>
                  </a:tcPr>
                </a:tc>
                <a:tc>
                  <a:txBody>
                    <a:bodyPr/>
                    <a:lstStyle/>
                    <a:p>
                      <a:pPr algn="ctr"/>
                      <a:r>
                        <a:rPr lang="fr-FR" sz="1000" kern="1200" cap="none" baseline="0">
                          <a:solidFill>
                            <a:schemeClr val="tx1"/>
                          </a:solidFill>
                          <a:latin typeface="+mn-lt"/>
                          <a:ea typeface="+mn-ea"/>
                          <a:cs typeface="+mn-cs"/>
                        </a:rPr>
                        <a:t>Tahoma body</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84406" marR="84406" anchor="ctr">
                    <a:solidFill>
                      <a:schemeClr val="bg1"/>
                    </a:solidFill>
                  </a:tcPr>
                </a:tc>
                <a:tc>
                  <a:txBody>
                    <a:bodyPr/>
                    <a:lstStyle/>
                    <a:p>
                      <a:pPr algn="ctr"/>
                      <a:r>
                        <a:rPr lang="fr-FR" sz="1000" kern="1200" cap="none" baseline="0">
                          <a:solidFill>
                            <a:schemeClr val="tx1"/>
                          </a:solidFill>
                          <a:latin typeface="+mn-lt"/>
                          <a:ea typeface="+mn-ea"/>
                          <a:cs typeface="+mn-cs"/>
                        </a:rPr>
                        <a:t>12</a:t>
                      </a:r>
                    </a:p>
                  </a:txBody>
                  <a:tcPr marL="84406" marR="84406" anchor="ctr">
                    <a:solidFill>
                      <a:schemeClr val="bg1"/>
                    </a:solidFill>
                  </a:tcPr>
                </a:tc>
                <a:tc>
                  <a:txBody>
                    <a:bodyPr/>
                    <a:lstStyle/>
                    <a:p>
                      <a:pPr algn="ctr"/>
                      <a:r>
                        <a:rPr lang="fr-FR" sz="1000" kern="1200" cap="none" baseline="0">
                          <a:solidFill>
                            <a:schemeClr val="tx1"/>
                          </a:solidFill>
                          <a:latin typeface="+mn-lt"/>
                          <a:ea typeface="+mn-ea"/>
                          <a:cs typeface="+mn-cs"/>
                        </a:rPr>
                        <a:t>Normal</a:t>
                      </a:r>
                    </a:p>
                  </a:txBody>
                  <a:tcPr marL="84406" marR="84406" anchor="ctr">
                    <a:solidFill>
                      <a:schemeClr val="bg1"/>
                    </a:solidFill>
                  </a:tcPr>
                </a:tc>
                <a:tc>
                  <a:txBody>
                    <a:bodyPr/>
                    <a:lstStyle/>
                    <a:p>
                      <a:pPr marL="0" indent="0" algn="ctr">
                        <a:buFont typeface="Tahoma" panose="020B0604030504040204" pitchFamily="34" charset="0"/>
                        <a:buNone/>
                      </a:pPr>
                      <a:r>
                        <a:rPr lang="fr-FR" sz="1000" kern="1200" cap="none" baseline="0">
                          <a:solidFill>
                            <a:schemeClr val="tx1"/>
                          </a:solidFill>
                          <a:latin typeface="+mn-lt"/>
                          <a:ea typeface="+mn-ea"/>
                          <a:cs typeface="+mn-cs"/>
                        </a:rPr>
                        <a:t>Font Tahoma </a:t>
                      </a:r>
                      <a:br>
                        <a:rPr lang="fr-FR" sz="1000" kern="1200" cap="none" baseline="0">
                          <a:solidFill>
                            <a:schemeClr val="tx1"/>
                          </a:solidFill>
                          <a:latin typeface="+mn-lt"/>
                          <a:ea typeface="+mn-ea"/>
                          <a:cs typeface="+mn-cs"/>
                        </a:rPr>
                      </a:br>
                      <a:r>
                        <a:rPr lang="fr-FR" sz="1000" kern="1200" cap="none" baseline="0">
                          <a:solidFill>
                            <a:schemeClr val="tx1"/>
                          </a:solidFill>
                          <a:latin typeface="+mn-lt"/>
                          <a:ea typeface="+mn-ea"/>
                          <a:cs typeface="+mn-cs"/>
                        </a:rPr>
                        <a:t>code 203A</a:t>
                      </a:r>
                    </a:p>
                  </a:txBody>
                  <a:tcPr marL="84406" marR="84406"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1,8 cm</a:t>
                      </a: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84406" marR="84406" anchor="ctr">
                    <a:solidFill>
                      <a:schemeClr val="bg1"/>
                    </a:solidFill>
                  </a:tcPr>
                </a:tc>
                <a:extLst>
                  <a:ext uri="{0D108BD9-81ED-4DB2-BD59-A6C34878D82A}">
                    <a16:rowId xmlns:a16="http://schemas.microsoft.com/office/drawing/2014/main" val="10006"/>
                  </a:ext>
                </a:extLst>
              </a:tr>
              <a:tr h="364884">
                <a:tc>
                  <a:txBody>
                    <a:bodyPr/>
                    <a:lstStyle/>
                    <a:p>
                      <a:pPr marL="171450" indent="-171450">
                        <a:buClr>
                          <a:schemeClr val="bg2"/>
                        </a:buClr>
                        <a:buFont typeface="Tahoma" panose="020B0604030504040204" pitchFamily="34" charset="0"/>
                        <a:buChar char="»"/>
                      </a:pPr>
                      <a:r>
                        <a:rPr lang="fr-FR" sz="1000" kern="1200">
                          <a:solidFill>
                            <a:schemeClr val="tx1"/>
                          </a:solidFill>
                          <a:latin typeface="+mn-lt"/>
                          <a:ea typeface="+mn-ea"/>
                          <a:cs typeface="+mn-cs"/>
                        </a:rPr>
                        <a:t>Niveau 5</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Tahoma body</a:t>
                      </a:r>
                    </a:p>
                  </a:txBody>
                  <a:tcPr marL="84406" marR="84406" anchor="ctr">
                    <a:solidFill>
                      <a:schemeClr val="bg1"/>
                    </a:solidFill>
                  </a:tcPr>
                </a:tc>
                <a:tc>
                  <a:txBody>
                    <a:bodyPr/>
                    <a:lstStyle/>
                    <a:p>
                      <a:pPr algn="ctr"/>
                      <a:r>
                        <a:rPr lang="fr-FR" sz="1000" i="0" kern="1200" cap="all" baseline="0">
                          <a:solidFill>
                            <a:schemeClr val="tx1"/>
                          </a:solidFill>
                          <a:latin typeface="+mn-lt"/>
                          <a:ea typeface="+mn-ea"/>
                          <a:cs typeface="+mn-cs"/>
                        </a:rPr>
                        <a:t>95 / 95 / 95</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10</a:t>
                      </a:r>
                    </a:p>
                  </a:txBody>
                  <a:tcPr marL="84406" marR="84406" anchor="ctr">
                    <a:solidFill>
                      <a:schemeClr val="bg1"/>
                    </a:solidFill>
                  </a:tcPr>
                </a:tc>
                <a:tc>
                  <a:txBody>
                    <a:bodyPr/>
                    <a:lstStyle/>
                    <a:p>
                      <a:pPr algn="ctr"/>
                      <a:r>
                        <a:rPr lang="fr-FR" sz="1000" kern="1200">
                          <a:solidFill>
                            <a:schemeClr val="tx1"/>
                          </a:solidFill>
                          <a:latin typeface="+mn-lt"/>
                          <a:ea typeface="+mn-ea"/>
                          <a:cs typeface="+mn-cs"/>
                        </a:rPr>
                        <a:t>Normal</a:t>
                      </a:r>
                    </a:p>
                  </a:txBody>
                  <a:tcPr marL="84406" marR="84406"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Font Tahoma</a:t>
                      </a:r>
                      <a:br>
                        <a:rPr lang="fr-FR" sz="1000" kern="1200">
                          <a:solidFill>
                            <a:schemeClr val="tx1"/>
                          </a:solidFill>
                          <a:latin typeface="+mn-lt"/>
                          <a:ea typeface="+mn-ea"/>
                          <a:cs typeface="+mn-cs"/>
                        </a:rPr>
                      </a:br>
                      <a:r>
                        <a:rPr lang="fr-FR" sz="1000" kern="1200">
                          <a:solidFill>
                            <a:schemeClr val="tx1"/>
                          </a:solidFill>
                          <a:latin typeface="+mn-lt"/>
                          <a:ea typeface="+mn-ea"/>
                          <a:cs typeface="+mn-cs"/>
                        </a:rPr>
                        <a:t>code 00BB</a:t>
                      </a:r>
                    </a:p>
                    <a:p>
                      <a:pPr algn="ct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Retrait avant texte </a:t>
                      </a:r>
                      <a:r>
                        <a:rPr lang="fr-FR" sz="1000" kern="1200" baseline="0">
                          <a:solidFill>
                            <a:schemeClr val="tx1"/>
                          </a:solidFill>
                          <a:latin typeface="+mn-lt"/>
                          <a:ea typeface="+mn-ea"/>
                          <a:cs typeface="+mn-cs"/>
                        </a:rPr>
                        <a:t>= 2,5 cm</a:t>
                      </a:r>
                      <a:endParaRPr lang="fr-FR" sz="1000" kern="1200">
                        <a:solidFill>
                          <a:schemeClr val="tx1"/>
                        </a:solidFill>
                        <a:latin typeface="+mn-lt"/>
                        <a:ea typeface="+mn-ea"/>
                        <a:cs typeface="+mn-cs"/>
                      </a:endParaRPr>
                    </a:p>
                  </a:txBody>
                  <a:tcPr marL="84406" marR="84406" anchor="ctr">
                    <a:solidFill>
                      <a:schemeClr val="bg1"/>
                    </a:solidFill>
                  </a:tcPr>
                </a:tc>
                <a:tc>
                  <a:txBody>
                    <a:bodyPr/>
                    <a:lstStyle/>
                    <a:p>
                      <a:r>
                        <a:rPr lang="fr-FR" sz="1000" kern="120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latin typeface="+mn-lt"/>
                          <a:ea typeface="+mn-ea"/>
                          <a:cs typeface="+mn-cs"/>
                        </a:rPr>
                        <a:t>interligne simple</a:t>
                      </a:r>
                    </a:p>
                  </a:txBody>
                  <a:tcPr marL="84406" marR="84406"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userDrawn="1"/>
        </p:nvSpPr>
        <p:spPr>
          <a:xfrm>
            <a:off x="4445673" y="410412"/>
            <a:ext cx="4380420" cy="108011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503078"/>
                </a:solidFill>
                <a:effectLst/>
                <a:uLnTx/>
                <a:uFillTx/>
                <a:latin typeface="Tahoma"/>
                <a:ea typeface="+mn-ea"/>
                <a:cs typeface="+mn-cs"/>
              </a:rPr>
              <a:t>Remaining bug</a:t>
            </a:r>
            <a:endParaRPr kumimoji="0" lang="fr-FR" sz="1400" b="0" i="0" u="none" strike="noStrike" kern="1200" cap="none" spc="0" normalizeH="0" baseline="0" noProof="0">
              <a:ln>
                <a:noFill/>
              </a:ln>
              <a:solidFill>
                <a:srgbClr val="503078"/>
              </a:solidFill>
              <a:effectLst/>
              <a:uLnTx/>
              <a:uFillTx/>
              <a:latin typeface="Tahoma"/>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503078"/>
                </a:solidFill>
                <a:effectLst/>
                <a:uLnTx/>
                <a:uFillTx/>
                <a:latin typeface="Tahoma"/>
                <a:ea typeface="+mn-ea"/>
                <a:cs typeface="+mn-cs"/>
              </a:rPr>
              <a:t>La Police Tahoma italique ne passe pas à l’impression depuis un document PDF généré directement par PPT.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503078"/>
                </a:solidFill>
                <a:effectLst/>
                <a:uLnTx/>
                <a:uFillTx/>
                <a:latin typeface="Tahoma"/>
                <a:ea typeface="+mn-ea"/>
                <a:cs typeface="+mn-cs"/>
              </a:rPr>
              <a:t>Passer par une imprimante PDF type PDF Creator.</a:t>
            </a:r>
          </a:p>
        </p:txBody>
      </p:sp>
      <p:graphicFrame>
        <p:nvGraphicFramePr>
          <p:cNvPr id="7" name="Inhaltsplatzhalter 3"/>
          <p:cNvGraphicFramePr>
            <a:graphicFrameLocks/>
          </p:cNvGraphicFramePr>
          <p:nvPr userDrawn="1"/>
        </p:nvGraphicFramePr>
        <p:xfrm>
          <a:off x="335141" y="1470716"/>
          <a:ext cx="8520100" cy="1772476"/>
        </p:xfrm>
        <a:graphic>
          <a:graphicData uri="http://schemas.openxmlformats.org/drawingml/2006/table">
            <a:tbl>
              <a:tblPr bandRow="1">
                <a:tableStyleId>{5C22544A-7EE6-4342-B048-85BDC9FD1C3A}</a:tableStyleId>
              </a:tblPr>
              <a:tblGrid>
                <a:gridCol w="852010">
                  <a:extLst>
                    <a:ext uri="{9D8B030D-6E8A-4147-A177-3AD203B41FA5}">
                      <a16:colId xmlns:a16="http://schemas.microsoft.com/office/drawing/2014/main" val="20000"/>
                    </a:ext>
                  </a:extLst>
                </a:gridCol>
                <a:gridCol w="852010">
                  <a:extLst>
                    <a:ext uri="{9D8B030D-6E8A-4147-A177-3AD203B41FA5}">
                      <a16:colId xmlns:a16="http://schemas.microsoft.com/office/drawing/2014/main" val="20001"/>
                    </a:ext>
                  </a:extLst>
                </a:gridCol>
                <a:gridCol w="852010">
                  <a:extLst>
                    <a:ext uri="{9D8B030D-6E8A-4147-A177-3AD203B41FA5}">
                      <a16:colId xmlns:a16="http://schemas.microsoft.com/office/drawing/2014/main" val="20002"/>
                    </a:ext>
                  </a:extLst>
                </a:gridCol>
                <a:gridCol w="852010">
                  <a:extLst>
                    <a:ext uri="{9D8B030D-6E8A-4147-A177-3AD203B41FA5}">
                      <a16:colId xmlns:a16="http://schemas.microsoft.com/office/drawing/2014/main" val="20003"/>
                    </a:ext>
                  </a:extLst>
                </a:gridCol>
                <a:gridCol w="852010">
                  <a:extLst>
                    <a:ext uri="{9D8B030D-6E8A-4147-A177-3AD203B41FA5}">
                      <a16:colId xmlns:a16="http://schemas.microsoft.com/office/drawing/2014/main" val="20004"/>
                    </a:ext>
                  </a:extLst>
                </a:gridCol>
                <a:gridCol w="852010">
                  <a:extLst>
                    <a:ext uri="{9D8B030D-6E8A-4147-A177-3AD203B41FA5}">
                      <a16:colId xmlns:a16="http://schemas.microsoft.com/office/drawing/2014/main" val="20005"/>
                    </a:ext>
                  </a:extLst>
                </a:gridCol>
                <a:gridCol w="852010">
                  <a:extLst>
                    <a:ext uri="{9D8B030D-6E8A-4147-A177-3AD203B41FA5}">
                      <a16:colId xmlns:a16="http://schemas.microsoft.com/office/drawing/2014/main" val="20006"/>
                    </a:ext>
                  </a:extLst>
                </a:gridCol>
                <a:gridCol w="852010">
                  <a:extLst>
                    <a:ext uri="{9D8B030D-6E8A-4147-A177-3AD203B41FA5}">
                      <a16:colId xmlns:a16="http://schemas.microsoft.com/office/drawing/2014/main" val="20007"/>
                    </a:ext>
                  </a:extLst>
                </a:gridCol>
                <a:gridCol w="852010">
                  <a:extLst>
                    <a:ext uri="{9D8B030D-6E8A-4147-A177-3AD203B41FA5}">
                      <a16:colId xmlns:a16="http://schemas.microsoft.com/office/drawing/2014/main" val="20008"/>
                    </a:ext>
                  </a:extLst>
                </a:gridCol>
                <a:gridCol w="852010">
                  <a:extLst>
                    <a:ext uri="{9D8B030D-6E8A-4147-A177-3AD203B41FA5}">
                      <a16:colId xmlns:a16="http://schemas.microsoft.com/office/drawing/2014/main" val="20009"/>
                    </a:ext>
                  </a:extLst>
                </a:gridCol>
              </a:tblGrid>
              <a:tr h="30668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fr-FR" sz="900" b="1" kern="1200" noProof="0">
                          <a:solidFill>
                            <a:schemeClr val="bg2"/>
                          </a:solidFill>
                          <a:latin typeface="+mn-lt"/>
                          <a:ea typeface="+mn-ea"/>
                          <a:cs typeface="+mn-cs"/>
                        </a:rPr>
                        <a:t>Color scheme</a:t>
                      </a:r>
                    </a:p>
                  </a:txBody>
                  <a:tcPr marL="66462" marR="0" marT="72000" marB="7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00647">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Background 1</a:t>
                      </a:r>
                    </a:p>
                  </a:txBody>
                  <a:tcPr marL="66462" marR="0"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Text 1</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Background 2</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Text 2</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1</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2</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3</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4</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5</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900" b="0" i="0" u="none" noProof="0">
                          <a:solidFill>
                            <a:schemeClr val="bg2"/>
                          </a:solidFill>
                          <a:latin typeface="+mn-lt"/>
                          <a:cs typeface="Arial" pitchFamily="34" charset="0"/>
                        </a:rPr>
                        <a:t>Accent 6</a:t>
                      </a:r>
                    </a:p>
                  </a:txBody>
                  <a:tcPr marL="66462" marR="9969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63945">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0"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000" i="1" u="none" noProof="0">
                        <a:solidFill>
                          <a:schemeClr val="tx1"/>
                        </a:solidFill>
                        <a:latin typeface="+mn-lt"/>
                        <a:cs typeface="Arial" pitchFamily="34" charset="0"/>
                      </a:endParaRPr>
                    </a:p>
                  </a:txBody>
                  <a:tcPr marL="66462" marR="99692" marT="72000" marB="72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555529">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255</a:t>
                      </a:r>
                      <a:br>
                        <a:rPr lang="fr-FR" sz="1000" i="0" u="none" noProof="0">
                          <a:solidFill>
                            <a:srgbClr val="000000"/>
                          </a:solidFill>
                          <a:latin typeface="+mn-lt"/>
                          <a:cs typeface="Arial" pitchFamily="34" charset="0"/>
                        </a:rPr>
                      </a:br>
                      <a:r>
                        <a:rPr lang="fr-FR" sz="1000" i="0" u="none" noProof="0">
                          <a:solidFill>
                            <a:srgbClr val="000000"/>
                          </a:solidFill>
                          <a:latin typeface="+mn-lt"/>
                          <a:cs typeface="Arial" pitchFamily="34" charset="0"/>
                        </a:rPr>
                        <a:t>255</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95</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120</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240</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140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156</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197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184</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118</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147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132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129</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139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154</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209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000" i="0" u="none" noProof="0">
                          <a:solidFill>
                            <a:srgbClr val="000000"/>
                          </a:solidFill>
                          <a:latin typeface="+mn-lt"/>
                          <a:cs typeface="Arial" pitchFamily="34" charset="0"/>
                        </a:rPr>
                        <a:t>166</a:t>
                      </a:r>
                    </a:p>
                  </a:txBody>
                  <a:tcPr marL="66462" marR="66462" marT="36000" marB="36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319015" y="144314"/>
            <a:ext cx="8507077"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fr-FR" noProof="0"/>
              <a:t>How to use the Wavestone </a:t>
            </a:r>
            <a:r>
              <a:rPr lang="fr-FR" noProof="0" err="1"/>
              <a:t>ppt</a:t>
            </a:r>
            <a:r>
              <a:rPr lang="fr-FR" noProof="0"/>
              <a:t> </a:t>
            </a:r>
            <a:r>
              <a:rPr lang="fr-FR" noProof="0" err="1"/>
              <a:t>template</a:t>
            </a:r>
            <a:endParaRPr lang="fr-FR" noProof="0"/>
          </a:p>
        </p:txBody>
      </p:sp>
      <p:sp>
        <p:nvSpPr>
          <p:cNvPr id="9" name="Title 1"/>
          <p:cNvSpPr>
            <a:spLocks noGrp="1"/>
          </p:cNvSpPr>
          <p:nvPr>
            <p:ph type="title" hasCustomPrompt="1"/>
          </p:nvPr>
        </p:nvSpPr>
        <p:spPr>
          <a:xfrm>
            <a:off x="319015" y="404665"/>
            <a:ext cx="8507077" cy="326140"/>
          </a:xfrm>
        </p:spPr>
        <p:txBody>
          <a:bodyPr lIns="108000" tIns="36000" rIns="108000" bIns="0"/>
          <a:lstStyle>
            <a:lvl1pPr>
              <a:defRPr sz="2200" baseline="0">
                <a:solidFill>
                  <a:schemeClr val="bg2"/>
                </a:solidFill>
              </a:defRPr>
            </a:lvl1pPr>
          </a:lstStyle>
          <a:p>
            <a:r>
              <a:rPr lang="fr-FR" noProof="0"/>
              <a:t>Color &amp; Font structure</a:t>
            </a:r>
          </a:p>
        </p:txBody>
      </p:sp>
      <p:grpSp>
        <p:nvGrpSpPr>
          <p:cNvPr id="3" name="Groupe 2"/>
          <p:cNvGrpSpPr/>
          <p:nvPr userDrawn="1"/>
        </p:nvGrpSpPr>
        <p:grpSpPr>
          <a:xfrm>
            <a:off x="312406" y="730806"/>
            <a:ext cx="4126656" cy="753979"/>
            <a:chOff x="338440" y="866281"/>
            <a:chExt cx="4614560" cy="753979"/>
          </a:xfrm>
        </p:grpSpPr>
        <p:sp>
          <p:nvSpPr>
            <p:cNvPr id="11" name="Rectangle 10"/>
            <p:cNvSpPr/>
            <p:nvPr userDrawn="1"/>
          </p:nvSpPr>
          <p:spPr>
            <a:xfrm>
              <a:off x="338440" y="866281"/>
              <a:ext cx="4614560"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503078"/>
                  </a:solidFill>
                  <a:effectLst/>
                  <a:uLnTx/>
                  <a:uFillTx/>
                  <a:latin typeface="Tahoma"/>
                  <a:ea typeface="+mn-ea"/>
                  <a:cs typeface="+mn-cs"/>
                </a:rPr>
                <a:t>Raccourci pour changer de niveau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503078"/>
                  </a:solidFill>
                  <a:effectLst/>
                  <a:uLnTx/>
                  <a:uFillTx/>
                  <a:latin typeface="Tahoma"/>
                  <a:ea typeface="+mn-ea"/>
                  <a:cs typeface="+mn-cs"/>
                </a:rPr>
                <a:t>Shift + Alt + Flèche droite ou gauche</a:t>
              </a:r>
            </a:p>
          </p:txBody>
        </p:sp>
        <p:pic>
          <p:nvPicPr>
            <p:cNvPr id="12"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142" y="998628"/>
              <a:ext cx="489284" cy="489284"/>
            </a:xfrm>
            <a:prstGeom prst="rect">
              <a:avLst/>
            </a:prstGeom>
          </p:spPr>
        </p:pic>
      </p:grpSp>
    </p:spTree>
    <p:extLst>
      <p:ext uri="{BB962C8B-B14F-4D97-AF65-F5344CB8AC3E}">
        <p14:creationId xmlns:p14="http://schemas.microsoft.com/office/powerpoint/2010/main" val="33526210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bg>
      <p:bgRef idx="1001">
        <a:schemeClr val="bg1"/>
      </p:bgRef>
    </p:bg>
    <p:spTree>
      <p:nvGrpSpPr>
        <p:cNvPr id="1" name=""/>
        <p:cNvGrpSpPr/>
        <p:nvPr/>
      </p:nvGrpSpPr>
      <p:grpSpPr>
        <a:xfrm>
          <a:off x="0" y="0"/>
          <a:ext cx="0" cy="0"/>
          <a:chOff x="0" y="0"/>
          <a:chExt cx="0" cy="0"/>
        </a:xfrm>
      </p:grpSpPr>
      <p:sp>
        <p:nvSpPr>
          <p:cNvPr id="7" name="BDP"/>
          <p:cNvSpPr>
            <a:spLocks noGrp="1" noChangeArrowheads="1"/>
          </p:cNvSpPr>
          <p:nvPr>
            <p:ph type="ftr" sz="quarter" idx="3"/>
          </p:nvPr>
        </p:nvSpPr>
        <p:spPr bwMode="auto">
          <a:xfrm>
            <a:off x="4" y="6669088"/>
            <a:ext cx="9158654"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4" tIns="45692" rIns="91384" bIns="45692" numCol="1" anchor="ctr" anchorCtr="0" compatLnSpc="1">
            <a:prstTxWarp prst="textNoShape">
              <a:avLst/>
            </a:prstTxWarp>
          </a:bodyPr>
          <a:lstStyle>
            <a:lvl1pPr algn="ctr" eaLnBrk="0" hangingPunct="0">
              <a:defRPr kumimoji="1" sz="800">
                <a:solidFill>
                  <a:schemeClr val="bg1">
                    <a:lumMod val="50000"/>
                  </a:schemeClr>
                </a:solidFill>
                <a:latin typeface="Century Gothic" panose="020B0502020202020204" pitchFamily="34" charset="0"/>
                <a:cs typeface="Arial"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fr-FR" sz="800" b="0" i="0" u="none" strike="noStrike" kern="1200" cap="none" spc="0" normalizeH="0" baseline="0" noProof="0">
              <a:ln>
                <a:noFill/>
              </a:ln>
              <a:solidFill>
                <a:prstClr val="white">
                  <a:lumMod val="50000"/>
                </a:prstClr>
              </a:solidFill>
              <a:effectLst/>
              <a:uLnTx/>
              <a:uFillTx/>
              <a:latin typeface="Century Gothic" panose="020B0502020202020204" pitchFamily="34" charset="0"/>
              <a:ea typeface="+mn-ea"/>
              <a:cs typeface="Arial" charset="0"/>
            </a:endParaRPr>
          </a:p>
        </p:txBody>
      </p:sp>
      <p:sp>
        <p:nvSpPr>
          <p:cNvPr id="9" name="Numero"/>
          <p:cNvSpPr>
            <a:spLocks noChangeArrowheads="1"/>
          </p:cNvSpPr>
          <p:nvPr userDrawn="1"/>
        </p:nvSpPr>
        <p:spPr bwMode="auto">
          <a:xfrm>
            <a:off x="8839626" y="6669093"/>
            <a:ext cx="304374" cy="22215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4" tIns="45692" rIns="91384" bIns="45692" anchor="ctr"/>
          <a:lstStyle/>
          <a:p>
            <a:pPr marL="0" marR="0" lvl="0" indent="0" algn="ctr" defTabSz="914400" rtl="0" eaLnBrk="0" fontAlgn="auto" latinLnBrk="0" hangingPunct="0">
              <a:lnSpc>
                <a:spcPct val="100000"/>
              </a:lnSpc>
              <a:spcBef>
                <a:spcPts val="0"/>
              </a:spcBef>
              <a:spcAft>
                <a:spcPts val="0"/>
              </a:spcAft>
              <a:buClrTx/>
              <a:buSzTx/>
              <a:buFontTx/>
              <a:buNone/>
              <a:tabLst/>
              <a:defRPr/>
            </a:pPr>
            <a:fld id="{2BD4DD48-17BC-4FDF-AB5F-031E7608C1BF}" type="slidenum">
              <a:rPr kumimoji="1" lang="fr-CA" sz="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pPr marL="0" marR="0" lvl="0" indent="0" algn="ctr" defTabSz="914400" rtl="0" eaLnBrk="0" fontAlgn="auto" latinLnBrk="0" hangingPunct="0">
                <a:lnSpc>
                  <a:spcPct val="100000"/>
                </a:lnSpc>
                <a:spcBef>
                  <a:spcPts val="0"/>
                </a:spcBef>
                <a:spcAft>
                  <a:spcPts val="0"/>
                </a:spcAft>
                <a:buClrTx/>
                <a:buSzTx/>
                <a:buFontTx/>
                <a:buNone/>
                <a:tabLst/>
                <a:defRPr/>
              </a:pPr>
              <a:t>‹N°›</a:t>
            </a:fld>
            <a:endParaRPr kumimoji="1" lang="fr-CA" sz="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0" name="Titre 9"/>
          <p:cNvSpPr>
            <a:spLocks noGrp="1"/>
          </p:cNvSpPr>
          <p:nvPr>
            <p:ph type="title" hasCustomPrompt="1"/>
          </p:nvPr>
        </p:nvSpPr>
        <p:spPr>
          <a:xfrm>
            <a:off x="549200" y="134838"/>
            <a:ext cx="8102991" cy="255186"/>
          </a:xfrm>
        </p:spPr>
        <p:txBody>
          <a:bodyPr>
            <a:noAutofit/>
          </a:bodyPr>
          <a:lstStyle>
            <a:lvl1pPr algn="l">
              <a:defRPr sz="1400" cap="all" baseline="0">
                <a:solidFill>
                  <a:schemeClr val="accent1"/>
                </a:solidFill>
                <a:latin typeface="Century Gothic" panose="020B0502020202020204" pitchFamily="34" charset="0"/>
              </a:defRPr>
            </a:lvl1pPr>
          </a:lstStyle>
          <a:p>
            <a:r>
              <a:rPr lang="fr-FR"/>
              <a:t>Titre section</a:t>
            </a:r>
          </a:p>
        </p:txBody>
      </p:sp>
      <p:sp>
        <p:nvSpPr>
          <p:cNvPr id="16" name="Espace réservé du texte 2"/>
          <p:cNvSpPr>
            <a:spLocks noGrp="1"/>
          </p:cNvSpPr>
          <p:nvPr>
            <p:ph type="body" sz="quarter" idx="10" hasCustomPrompt="1"/>
          </p:nvPr>
        </p:nvSpPr>
        <p:spPr>
          <a:xfrm>
            <a:off x="549204" y="387470"/>
            <a:ext cx="8121614" cy="385615"/>
          </a:xfrm>
        </p:spPr>
        <p:txBody>
          <a:bodyPr anchor="ctr">
            <a:noAutofit/>
          </a:bodyPr>
          <a:lstStyle>
            <a:lvl1pPr marL="0" indent="0" algn="l">
              <a:buNone/>
              <a:defRPr sz="2400">
                <a:solidFill>
                  <a:schemeClr val="tx1">
                    <a:lumMod val="50000"/>
                    <a:lumOff val="50000"/>
                  </a:schemeClr>
                </a:solidFill>
                <a:latin typeface="Century Gothic" panose="020B0502020202020204" pitchFamily="34" charset="0"/>
              </a:defRPr>
            </a:lvl1pPr>
            <a:lvl2pPr marL="456924" indent="0" algn="l">
              <a:buNone/>
              <a:defRPr/>
            </a:lvl2pPr>
            <a:lvl3pPr marL="913848" indent="0" algn="l">
              <a:buNone/>
              <a:defRPr/>
            </a:lvl3pPr>
            <a:lvl4pPr marL="1370770" indent="0" algn="l">
              <a:buNone/>
              <a:defRPr/>
            </a:lvl4pPr>
            <a:lvl5pPr marL="1827694" indent="0" algn="l">
              <a:buNone/>
              <a:defRPr/>
            </a:lvl5pPr>
          </a:lstStyle>
          <a:p>
            <a:pPr lvl="0"/>
            <a:r>
              <a:rPr lang="fr-FR"/>
              <a:t>Titre</a:t>
            </a:r>
          </a:p>
        </p:txBody>
      </p:sp>
    </p:spTree>
    <p:extLst>
      <p:ext uri="{BB962C8B-B14F-4D97-AF65-F5344CB8AC3E}">
        <p14:creationId xmlns:p14="http://schemas.microsoft.com/office/powerpoint/2010/main" val="144390118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608206"/>
      </p:ext>
    </p:extLst>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redential - 1 page">
    <p:spTree>
      <p:nvGrpSpPr>
        <p:cNvPr id="1" name=""/>
        <p:cNvGrpSpPr/>
        <p:nvPr/>
      </p:nvGrpSpPr>
      <p:grpSpPr>
        <a:xfrm>
          <a:off x="0" y="0"/>
          <a:ext cx="0" cy="0"/>
          <a:chOff x="0" y="0"/>
          <a:chExt cx="0" cy="0"/>
        </a:xfrm>
      </p:grpSpPr>
      <p:sp>
        <p:nvSpPr>
          <p:cNvPr id="18" name="Content Placeholder 4"/>
          <p:cNvSpPr>
            <a:spLocks noGrp="1"/>
          </p:cNvSpPr>
          <p:nvPr>
            <p:ph sz="quarter" idx="14" hasCustomPrompt="1"/>
          </p:nvPr>
        </p:nvSpPr>
        <p:spPr>
          <a:xfrm>
            <a:off x="319016" y="1268414"/>
            <a:ext cx="4718769" cy="3795699"/>
          </a:xfrm>
          <a:prstGeom prst="rect">
            <a:avLst/>
          </a:prstGeom>
          <a:noFill/>
        </p:spPr>
        <p:txBody>
          <a:bodyPr lIns="108000" tIns="108000" rIns="108000" bIns="108000">
            <a:normAutofit/>
          </a:bodyPr>
          <a:lstStyle>
            <a:lvl1pPr marL="0" marR="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sz="1400">
                <a:solidFill>
                  <a:schemeClr val="bg2"/>
                </a:solidFill>
              </a:defRPr>
            </a:lvl1pPr>
            <a:lvl2pPr marL="358775" marR="0"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sz="1200">
                <a:solidFill>
                  <a:schemeClr val="tx1"/>
                </a:solidFill>
              </a:defRPr>
            </a:lvl2pPr>
            <a:lvl3pPr marL="360000" marR="0" indent="0" algn="just" defTabSz="914400" rtl="0" eaLnBrk="1" fontAlgn="auto" latinLnBrk="0" hangingPunct="1">
              <a:lnSpc>
                <a:spcPct val="100000"/>
              </a:lnSpc>
              <a:spcBef>
                <a:spcPts val="600"/>
              </a:spcBef>
              <a:spcAft>
                <a:spcPts val="0"/>
              </a:spcAft>
              <a:buClrTx/>
              <a:buSzTx/>
              <a:buFontTx/>
              <a:buNone/>
              <a:tabLst/>
              <a:defRPr sz="1200">
                <a:solidFill>
                  <a:schemeClr val="tx1"/>
                </a:solidFill>
              </a:defRPr>
            </a:lvl3pPr>
            <a:lvl4pPr marL="648000" marR="0"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sz="1100">
                <a:solidFill>
                  <a:schemeClr val="tx1"/>
                </a:solidFill>
              </a:defRPr>
            </a:lvl4pPr>
            <a:lvl5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sz="900">
                <a:solidFill>
                  <a:schemeClr val="tx1"/>
                </a:solidFill>
              </a:defRPr>
            </a:lvl5pPr>
            <a:lvl6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sz="900">
                <a:solidFill>
                  <a:schemeClr val="tx1"/>
                </a:solidFill>
              </a:defRPr>
            </a:lvl6pPr>
            <a:lvl7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sz="900">
                <a:solidFill>
                  <a:schemeClr val="tx1"/>
                </a:solidFill>
              </a:defRPr>
            </a:lvl7pPr>
            <a:lvl8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sz="900">
                <a:solidFill>
                  <a:schemeClr val="tx1"/>
                </a:solidFill>
              </a:defRPr>
            </a:lvl8pPr>
            <a:lvl9pPr marL="900000" marR="0"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sz="900">
                <a:solidFill>
                  <a:schemeClr val="tx1"/>
                </a:solidFill>
              </a:defRPr>
            </a:lvl9pPr>
          </a:lstStyle>
          <a:p>
            <a:pPr marL="0" marR="0" lvl="0" indent="0" algn="just"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503078"/>
                </a:solidFill>
                <a:effectLst/>
                <a:uLnTx/>
                <a:uFillTx/>
                <a:latin typeface="+mn-lt"/>
                <a:ea typeface="+mn-ea"/>
                <a:cs typeface="+mn-cs"/>
              </a:rPr>
              <a:t>Level 1 - To move to the next level, Alt + Shift + right arrow</a:t>
            </a:r>
          </a:p>
          <a:p>
            <a:pPr marL="358775" marR="0" lvl="1" indent="-358775" algn="just" defTabSz="914400" rtl="0" eaLnBrk="1" fontAlgn="auto" latinLnBrk="0" hangingPunct="1">
              <a:lnSpc>
                <a:spcPct val="100000"/>
              </a:lnSpc>
              <a:spcBef>
                <a:spcPts val="1400"/>
              </a:spcBef>
              <a:spcAft>
                <a:spcPts val="0"/>
              </a:spcAft>
              <a:buClr>
                <a:srgbClr val="503078"/>
              </a:buClr>
              <a:buSzTx/>
              <a:buFont typeface="Tempus Sans ITC" panose="04020404030D07020202" pitchFamily="82" charset="0"/>
              <a:buChar char="/"/>
              <a:tabLst/>
              <a:defRPr/>
            </a:pPr>
            <a:r>
              <a:rPr kumimoji="0" lang="en-US" sz="1400" b="0" i="0" u="none" strike="noStrike" kern="1200" cap="none" spc="0" normalizeH="0" baseline="0" noProof="0">
                <a:ln>
                  <a:noFill/>
                </a:ln>
                <a:solidFill>
                  <a:srgbClr val="5F5F5F"/>
                </a:solidFill>
                <a:effectLst/>
                <a:uLnTx/>
                <a:uFillTx/>
                <a:latin typeface="+mn-lt"/>
                <a:ea typeface="+mn-ea"/>
                <a:cs typeface="+mn-cs"/>
              </a:rPr>
              <a:t>Level 2</a:t>
            </a:r>
          </a:p>
          <a:p>
            <a:pPr marL="360000" marR="0" lvl="2" indent="0" algn="just"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F5F5F"/>
                </a:solidFill>
                <a:effectLst/>
                <a:uLnTx/>
                <a:uFillTx/>
                <a:latin typeface="+mn-lt"/>
                <a:ea typeface="+mn-ea"/>
                <a:cs typeface="+mn-cs"/>
              </a:rPr>
              <a:t>Level 3</a:t>
            </a:r>
          </a:p>
          <a:p>
            <a:pPr marL="648000" marR="0" lvl="3" indent="-288000" algn="just" defTabSz="914400" rtl="0" eaLnBrk="1" fontAlgn="auto" latinLnBrk="0" hangingPunct="1">
              <a:lnSpc>
                <a:spcPct val="100000"/>
              </a:lnSpc>
              <a:spcBef>
                <a:spcPts val="600"/>
              </a:spcBef>
              <a:spcAft>
                <a:spcPts val="0"/>
              </a:spcAft>
              <a:buClr>
                <a:srgbClr val="503078"/>
              </a:buClr>
              <a:buSzTx/>
              <a:buFont typeface="Tahoma" panose="020B0604030504040204" pitchFamily="34" charset="0"/>
              <a:buChar char="›"/>
              <a:tabLst/>
              <a:defRPr/>
            </a:pPr>
            <a:r>
              <a:rPr kumimoji="0" lang="en-US" sz="1200" b="0" i="0" u="none" strike="noStrike" kern="1200" cap="none" spc="0" normalizeH="0" baseline="0" noProof="0">
                <a:ln>
                  <a:noFill/>
                </a:ln>
                <a:solidFill>
                  <a:srgbClr val="5F5F5F"/>
                </a:solidFill>
                <a:effectLst/>
                <a:uLnTx/>
                <a:uFillTx/>
                <a:latin typeface="+mn-lt"/>
                <a:ea typeface="+mn-ea"/>
                <a:cs typeface="+mn-cs"/>
              </a:rPr>
              <a:t>Level 4</a:t>
            </a:r>
          </a:p>
          <a:p>
            <a:pPr marL="900000" marR="0" lvl="4"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5</a:t>
            </a:r>
          </a:p>
          <a:p>
            <a:pPr marL="900000" marR="0" lvl="5"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6</a:t>
            </a:r>
          </a:p>
          <a:p>
            <a:pPr marL="900000" marR="0" lvl="6"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7</a:t>
            </a:r>
          </a:p>
          <a:p>
            <a:pPr marL="900000" marR="0" lvl="7"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8</a:t>
            </a:r>
          </a:p>
          <a:p>
            <a:pPr marL="900000" marR="0" lvl="8" indent="-252000" algn="just" defTabSz="914400" rtl="0" eaLnBrk="1" fontAlgn="auto" latinLnBrk="0" hangingPunct="1">
              <a:lnSpc>
                <a:spcPct val="100000"/>
              </a:lnSpc>
              <a:spcBef>
                <a:spcPts val="500"/>
              </a:spcBef>
              <a:spcAft>
                <a:spcPts val="0"/>
              </a:spcAft>
              <a:buClr>
                <a:srgbClr val="503078"/>
              </a:buClr>
              <a:buSzTx/>
              <a:buFont typeface="Tahoma" panose="020B0604030504040204" pitchFamily="34" charset="0"/>
              <a:buChar char="»"/>
              <a:tabLst/>
              <a:defRPr/>
            </a:pPr>
            <a:r>
              <a:rPr kumimoji="0" lang="en-US" sz="1000" b="0" i="0" u="none" strike="noStrike" kern="1200" cap="none" spc="0" normalizeH="0" baseline="0" noProof="0">
                <a:ln>
                  <a:noFill/>
                </a:ln>
                <a:solidFill>
                  <a:srgbClr val="5F5F5F"/>
                </a:solidFill>
                <a:effectLst/>
                <a:uLnTx/>
                <a:uFillTx/>
                <a:latin typeface="+mn-lt"/>
                <a:ea typeface="+mn-ea"/>
                <a:cs typeface="+mn-cs"/>
              </a:rPr>
              <a:t>Level 9</a:t>
            </a:r>
          </a:p>
        </p:txBody>
      </p:sp>
      <p:sp>
        <p:nvSpPr>
          <p:cNvPr id="13" name="Rectangle 12"/>
          <p:cNvSpPr/>
          <p:nvPr userDrawn="1"/>
        </p:nvSpPr>
        <p:spPr>
          <a:xfrm>
            <a:off x="0" y="5171706"/>
            <a:ext cx="9144000"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3078"/>
              </a:solidFill>
              <a:effectLst/>
              <a:uLnTx/>
              <a:uFillTx/>
              <a:latin typeface="Tahoma"/>
              <a:ea typeface="+mn-ea"/>
              <a:cs typeface="+mn-cs"/>
            </a:endParaRPr>
          </a:p>
        </p:txBody>
      </p:sp>
      <p:sp>
        <p:nvSpPr>
          <p:cNvPr id="16" name="Picture Placeholder 3"/>
          <p:cNvSpPr>
            <a:spLocks noGrp="1"/>
          </p:cNvSpPr>
          <p:nvPr>
            <p:ph type="pic" sz="quarter" idx="16" hasCustomPrompt="1"/>
          </p:nvPr>
        </p:nvSpPr>
        <p:spPr>
          <a:xfrm>
            <a:off x="5250622" y="1268414"/>
            <a:ext cx="3575471" cy="3255699"/>
          </a:xfrm>
        </p:spPr>
        <p:txBody>
          <a:bodyPr anchor="t"/>
          <a:lstStyle>
            <a:lvl1pPr algn="ctr">
              <a:defRPr sz="1400">
                <a:solidFill>
                  <a:schemeClr val="accent5"/>
                </a:solidFill>
              </a:defRPr>
            </a:lvl1pPr>
          </a:lstStyle>
          <a:p>
            <a:r>
              <a:rPr lang="fr-FR"/>
              <a:t>Insérer votre illustration ici</a:t>
            </a:r>
            <a:endParaRPr lang="en-US"/>
          </a:p>
        </p:txBody>
      </p:sp>
      <p:sp>
        <p:nvSpPr>
          <p:cNvPr id="17" name="Text Placeholder 7"/>
          <p:cNvSpPr>
            <a:spLocks noGrp="1"/>
          </p:cNvSpPr>
          <p:nvPr>
            <p:ph type="body" sz="quarter" idx="17" hasCustomPrompt="1"/>
          </p:nvPr>
        </p:nvSpPr>
        <p:spPr>
          <a:xfrm>
            <a:off x="5250461" y="4524112"/>
            <a:ext cx="3575631" cy="540000"/>
          </a:xfrm>
        </p:spPr>
        <p:txBody>
          <a:bodyPr lIns="0" rIns="0" anchor="b"/>
          <a:lstStyle>
            <a:lvl1pPr algn="l">
              <a:buFontTx/>
              <a:buNone/>
              <a:defRPr sz="1000" i="0" cap="none" baseline="0">
                <a:solidFill>
                  <a:schemeClr val="accent5"/>
                </a:solidFill>
              </a:defRPr>
            </a:lvl1pPr>
            <a:lvl2pPr>
              <a:buFontTx/>
              <a:buNone/>
              <a:defRPr i="1">
                <a:solidFill>
                  <a:schemeClr val="bg2"/>
                </a:solidFill>
              </a:defRPr>
            </a:lvl2pPr>
            <a:lvl3pPr>
              <a:buFontTx/>
              <a:buNone/>
              <a:defRPr i="1">
                <a:solidFill>
                  <a:schemeClr val="bg2"/>
                </a:solidFill>
              </a:defRPr>
            </a:lvl3pPr>
            <a:lvl4pPr>
              <a:buFontTx/>
              <a:buNone/>
              <a:defRPr i="1">
                <a:solidFill>
                  <a:schemeClr val="bg2"/>
                </a:solidFill>
              </a:defRPr>
            </a:lvl4pPr>
            <a:lvl5pPr marL="360000" indent="0">
              <a:buFontTx/>
              <a:buNone/>
              <a:defRPr i="1">
                <a:solidFill>
                  <a:schemeClr val="bg2"/>
                </a:solidFill>
              </a:defRPr>
            </a:lvl5pPr>
          </a:lstStyle>
          <a:p>
            <a:pPr lvl="0"/>
            <a:r>
              <a:rPr lang="fr-FR" noProof="0"/>
              <a:t>Insérer le titre de votre illustration ici</a:t>
            </a:r>
          </a:p>
        </p:txBody>
      </p:sp>
      <p:sp>
        <p:nvSpPr>
          <p:cNvPr id="26" name="Text Placeholder 4"/>
          <p:cNvSpPr>
            <a:spLocks noGrp="1"/>
          </p:cNvSpPr>
          <p:nvPr>
            <p:ph type="body" sz="quarter" idx="15" hasCustomPrompt="1"/>
          </p:nvPr>
        </p:nvSpPr>
        <p:spPr>
          <a:xfrm>
            <a:off x="3381274" y="5189706"/>
            <a:ext cx="2399262" cy="1044000"/>
          </a:xfrm>
          <a:solidFill>
            <a:schemeClr val="tx2"/>
          </a:solidFill>
        </p:spPr>
        <p:txBody>
          <a:bodyPr anchor="ctr">
            <a:noAutofit/>
          </a:bodyPr>
          <a:lstStyle>
            <a:lvl1pPr marL="266700" marR="0" indent="-171450" algn="l" defTabSz="914400" rtl="0" eaLnBrk="1" fontAlgn="auto" latinLnBrk="0" hangingPunct="1">
              <a:lnSpc>
                <a:spcPct val="100000"/>
              </a:lnSpc>
              <a:spcBef>
                <a:spcPts val="400"/>
              </a:spcBef>
              <a:spcAft>
                <a:spcPts val="0"/>
              </a:spcAft>
              <a:buClr>
                <a:schemeClr val="bg2"/>
              </a:buClr>
              <a:buSzTx/>
              <a:buFont typeface="Tempus Sans ITC" panose="04020404030D07020202" pitchFamily="82" charset="0"/>
              <a:buChar char="/"/>
              <a:tabLst/>
              <a:defRPr lang="fr-FR" sz="1000" i="0" kern="1200" cap="none" baseline="0" dirty="0">
                <a:solidFill>
                  <a:schemeClr val="bg2"/>
                </a:solidFill>
                <a:latin typeface="+mn-lt"/>
                <a:ea typeface="+mn-ea"/>
                <a:cs typeface="+mn-cs"/>
              </a:defRPr>
            </a:lvl1pPr>
            <a:lvl2pPr marL="266700" indent="-171450" algn="just">
              <a:lnSpc>
                <a:spcPct val="100000"/>
              </a:lnSpc>
              <a:spcBef>
                <a:spcPts val="400"/>
              </a:spcBef>
              <a:buClr>
                <a:schemeClr val="bg1"/>
              </a:buClr>
              <a:buFont typeface="Tahoma" panose="020B0604030504040204" pitchFamily="34" charset="0"/>
              <a:buChar char="⁄"/>
              <a:defRPr sz="1000" i="0" cap="none" baseline="0">
                <a:solidFill>
                  <a:schemeClr val="bg1"/>
                </a:solidFill>
              </a:defRPr>
            </a:lvl2pPr>
            <a:lvl3pPr marL="266700" indent="-171450" algn="just">
              <a:lnSpc>
                <a:spcPct val="100000"/>
              </a:lnSpc>
              <a:spcBef>
                <a:spcPts val="400"/>
              </a:spcBef>
              <a:buClr>
                <a:schemeClr val="bg1"/>
              </a:buClr>
              <a:buFont typeface="Tahoma" panose="020B0604030504040204" pitchFamily="34" charset="0"/>
              <a:buChar char="⁄"/>
              <a:defRPr sz="1000" i="0">
                <a:solidFill>
                  <a:schemeClr val="bg1"/>
                </a:solidFill>
              </a:defRPr>
            </a:lvl3pPr>
            <a:lvl4pPr marL="266700" indent="-171450" algn="just">
              <a:lnSpc>
                <a:spcPct val="100000"/>
              </a:lnSpc>
              <a:spcBef>
                <a:spcPts val="400"/>
              </a:spcBef>
              <a:buClr>
                <a:schemeClr val="bg1"/>
              </a:buClr>
              <a:buFont typeface="Tahoma" panose="020B0604030504040204" pitchFamily="34" charset="0"/>
              <a:buChar char="⁄"/>
              <a:defRPr sz="1000" i="0" cap="none" baseline="0">
                <a:solidFill>
                  <a:schemeClr val="bg1"/>
                </a:solidFill>
              </a:defRPr>
            </a:lvl4pPr>
            <a:lvl5pPr marL="266700" indent="-171450" algn="just">
              <a:lnSpc>
                <a:spcPct val="100000"/>
              </a:lnSpc>
              <a:spcBef>
                <a:spcPts val="400"/>
              </a:spcBef>
              <a:buClr>
                <a:schemeClr val="bg1"/>
              </a:buClr>
              <a:buFont typeface="Tahoma" panose="020B0604030504040204" pitchFamily="34" charset="0"/>
              <a:buChar char="⁄"/>
              <a:defRPr sz="1000" i="0">
                <a:solidFill>
                  <a:schemeClr val="bg1"/>
                </a:solidFill>
              </a:defRPr>
            </a:lvl5pPr>
            <a:lvl6pPr marL="266700" indent="-171450" algn="just">
              <a:lnSpc>
                <a:spcPct val="100000"/>
              </a:lnSpc>
              <a:spcBef>
                <a:spcPts val="400"/>
              </a:spcBef>
              <a:buClr>
                <a:schemeClr val="bg1"/>
              </a:buClr>
              <a:buFont typeface="Tahoma" panose="020B0604030504040204" pitchFamily="34" charset="0"/>
              <a:buChar char="⁄"/>
              <a:defRPr sz="1000" i="0">
                <a:solidFill>
                  <a:schemeClr val="bg1"/>
                </a:solidFill>
              </a:defRPr>
            </a:lvl6pPr>
            <a:lvl7pPr marL="266700" indent="-171450" algn="just">
              <a:lnSpc>
                <a:spcPct val="100000"/>
              </a:lnSpc>
              <a:spcBef>
                <a:spcPts val="400"/>
              </a:spcBef>
              <a:buClr>
                <a:schemeClr val="bg1"/>
              </a:buClr>
              <a:buFont typeface="Tahoma" panose="020B0604030504040204" pitchFamily="34" charset="0"/>
              <a:buChar char="⁄"/>
              <a:defRPr sz="1000" i="0" baseline="0">
                <a:solidFill>
                  <a:schemeClr val="bg1"/>
                </a:solidFill>
              </a:defRPr>
            </a:lvl7pPr>
            <a:lvl8pPr marL="266700" indent="-171450" algn="just">
              <a:lnSpc>
                <a:spcPct val="100000"/>
              </a:lnSpc>
              <a:spcBef>
                <a:spcPts val="400"/>
              </a:spcBef>
              <a:buClr>
                <a:schemeClr val="bg1"/>
              </a:buClr>
              <a:buFont typeface="Tahoma" panose="020B0604030504040204" pitchFamily="34" charset="0"/>
              <a:buChar char="⁄"/>
              <a:defRPr sz="1000" i="0" baseline="0">
                <a:solidFill>
                  <a:schemeClr val="bg1"/>
                </a:solidFill>
              </a:defRPr>
            </a:lvl8pPr>
            <a:lvl9pPr marL="266700" indent="-171450" algn="just">
              <a:lnSpc>
                <a:spcPct val="100000"/>
              </a:lnSpc>
              <a:spcBef>
                <a:spcPts val="400"/>
              </a:spcBef>
              <a:buClr>
                <a:schemeClr val="bg1"/>
              </a:buClr>
              <a:buFont typeface="Tahoma" panose="020B0604030504040204" pitchFamily="34" charset="0"/>
              <a:buChar char="⁄"/>
              <a:defRPr sz="1000" i="0" baseline="0">
                <a:solidFill>
                  <a:schemeClr val="bg1"/>
                </a:solidFill>
              </a:defRPr>
            </a:lvl9pPr>
          </a:lstStyle>
          <a:p>
            <a:pPr lvl="0"/>
            <a:r>
              <a:rPr lang="fr-FR"/>
              <a:t>Résultat ou élément-clé</a:t>
            </a:r>
          </a:p>
          <a:p>
            <a:pPr lvl="0"/>
            <a:r>
              <a:rPr lang="fr-FR"/>
              <a:t>Résultat ou élément-clé</a:t>
            </a:r>
          </a:p>
          <a:p>
            <a:pPr lvl="0"/>
            <a:r>
              <a:rPr lang="fr-FR"/>
              <a:t>Résultat ou élément-clé</a:t>
            </a:r>
          </a:p>
        </p:txBody>
      </p:sp>
      <p:sp>
        <p:nvSpPr>
          <p:cNvPr id="27" name="Text Placeholder 4"/>
          <p:cNvSpPr>
            <a:spLocks noGrp="1"/>
          </p:cNvSpPr>
          <p:nvPr>
            <p:ph type="body" sz="quarter" idx="22" hasCustomPrompt="1"/>
          </p:nvPr>
        </p:nvSpPr>
        <p:spPr>
          <a:xfrm>
            <a:off x="6431742" y="5189706"/>
            <a:ext cx="2399262" cy="1044000"/>
          </a:xfrm>
          <a:solidFill>
            <a:schemeClr val="tx2"/>
          </a:solidFill>
        </p:spPr>
        <p:txBody>
          <a:bodyPr vert="horz" lIns="108000" tIns="108000" rIns="108000" bIns="108000" rtlCol="0" anchor="ctr">
            <a:noAutofit/>
          </a:bodyPr>
          <a:lstStyle>
            <a:lvl1pPr>
              <a:defRPr lang="fr-FR" sz="1000" dirty="0" smtClean="0"/>
            </a:lvl1pPr>
          </a:lstStyle>
          <a:p>
            <a:pPr marL="266700" marR="0" lvl="0" indent="-171450" algn="l" fontAlgn="auto">
              <a:spcBef>
                <a:spcPts val="400"/>
              </a:spcBef>
              <a:spcAft>
                <a:spcPts val="0"/>
              </a:spcAft>
              <a:buClr>
                <a:schemeClr val="bg2"/>
              </a:buClr>
              <a:buSzTx/>
              <a:buFont typeface="Tempus Sans ITC" panose="04020404030D07020202" pitchFamily="82" charset="0"/>
              <a:buChar char="/"/>
            </a:pPr>
            <a:r>
              <a:rPr lang="fr-FR"/>
              <a:t>Résultat ou élément-clé</a:t>
            </a:r>
          </a:p>
          <a:p>
            <a:pPr marL="266700" marR="0" lvl="0" indent="-171450" algn="l" fontAlgn="auto">
              <a:spcBef>
                <a:spcPts val="400"/>
              </a:spcBef>
              <a:spcAft>
                <a:spcPts val="0"/>
              </a:spcAft>
              <a:buClr>
                <a:schemeClr val="bg2"/>
              </a:buClr>
              <a:buSzTx/>
              <a:buFont typeface="Tempus Sans ITC" panose="04020404030D07020202" pitchFamily="82" charset="0"/>
              <a:buChar char="/"/>
            </a:pPr>
            <a:r>
              <a:rPr lang="fr-FR"/>
              <a:t>Résultat ou élément-clé</a:t>
            </a:r>
          </a:p>
          <a:p>
            <a:pPr marL="266700" marR="0" lvl="0" indent="-171450" algn="l" fontAlgn="auto">
              <a:spcBef>
                <a:spcPts val="400"/>
              </a:spcBef>
              <a:spcAft>
                <a:spcPts val="0"/>
              </a:spcAft>
              <a:buClr>
                <a:schemeClr val="bg2"/>
              </a:buClr>
              <a:buSzTx/>
              <a:buFont typeface="Tempus Sans ITC" panose="04020404030D07020202" pitchFamily="82" charset="0"/>
              <a:buChar char="/"/>
            </a:pPr>
            <a:r>
              <a:rPr lang="fr-FR"/>
              <a:t>Résultat ou élément-clé</a:t>
            </a:r>
          </a:p>
        </p:txBody>
      </p:sp>
      <p:sp>
        <p:nvSpPr>
          <p:cNvPr id="28" name="Text Placeholder 4"/>
          <p:cNvSpPr>
            <a:spLocks noGrp="1"/>
          </p:cNvSpPr>
          <p:nvPr>
            <p:ph type="body" sz="quarter" idx="23" hasCustomPrompt="1"/>
          </p:nvPr>
        </p:nvSpPr>
        <p:spPr>
          <a:xfrm>
            <a:off x="330805" y="5549706"/>
            <a:ext cx="2990769" cy="324000"/>
          </a:xfrm>
          <a:solidFill>
            <a:schemeClr val="tx2"/>
          </a:solidFill>
        </p:spPr>
        <p:txBody>
          <a:bodyPr anchor="ctr">
            <a:noAutofit/>
          </a:bodyPr>
          <a:lstStyle>
            <a:lvl1pPr marL="95250" indent="0" algn="l">
              <a:lnSpc>
                <a:spcPct val="100000"/>
              </a:lnSpc>
              <a:spcBef>
                <a:spcPts val="400"/>
              </a:spcBef>
              <a:buClr>
                <a:schemeClr val="bg1"/>
              </a:buClr>
              <a:buFontTx/>
              <a:buNone/>
              <a:defRPr sz="1400" b="0" i="0" cap="none" baseline="0">
                <a:solidFill>
                  <a:schemeClr val="bg2"/>
                </a:solidFill>
              </a:defRPr>
            </a:lvl1pPr>
            <a:lvl2pPr marL="95250" indent="0" algn="just">
              <a:lnSpc>
                <a:spcPct val="100000"/>
              </a:lnSpc>
              <a:spcBef>
                <a:spcPts val="400"/>
              </a:spcBef>
              <a:buClr>
                <a:schemeClr val="bg1"/>
              </a:buClr>
              <a:buFontTx/>
              <a:buNone/>
              <a:defRPr sz="1200" i="0" cap="none" baseline="0">
                <a:solidFill>
                  <a:schemeClr val="bg1"/>
                </a:solidFill>
              </a:defRPr>
            </a:lvl2pPr>
            <a:lvl3pPr marL="95250" indent="0" algn="just">
              <a:lnSpc>
                <a:spcPct val="100000"/>
              </a:lnSpc>
              <a:spcBef>
                <a:spcPts val="400"/>
              </a:spcBef>
              <a:buClr>
                <a:schemeClr val="bg1"/>
              </a:buClr>
              <a:buFontTx/>
              <a:buNone/>
              <a:defRPr sz="1200" i="0">
                <a:solidFill>
                  <a:schemeClr val="bg1"/>
                </a:solidFill>
              </a:defRPr>
            </a:lvl3pPr>
            <a:lvl4pPr marL="95250" indent="0" algn="just">
              <a:lnSpc>
                <a:spcPct val="100000"/>
              </a:lnSpc>
              <a:spcBef>
                <a:spcPts val="400"/>
              </a:spcBef>
              <a:buClr>
                <a:schemeClr val="bg1"/>
              </a:buClr>
              <a:buFontTx/>
              <a:buNone/>
              <a:defRPr sz="1200" i="0" cap="none" baseline="0">
                <a:solidFill>
                  <a:schemeClr val="bg1"/>
                </a:solidFill>
              </a:defRPr>
            </a:lvl4pPr>
            <a:lvl5pPr marL="95250" indent="0" algn="just">
              <a:lnSpc>
                <a:spcPct val="100000"/>
              </a:lnSpc>
              <a:spcBef>
                <a:spcPts val="400"/>
              </a:spcBef>
              <a:buClr>
                <a:schemeClr val="bg1"/>
              </a:buClr>
              <a:buFontTx/>
              <a:buNone/>
              <a:defRPr sz="1200" i="0">
                <a:solidFill>
                  <a:schemeClr val="bg1"/>
                </a:solidFill>
              </a:defRPr>
            </a:lvl5pPr>
            <a:lvl6pPr marL="95250" indent="0" algn="just">
              <a:lnSpc>
                <a:spcPct val="100000"/>
              </a:lnSpc>
              <a:spcBef>
                <a:spcPts val="400"/>
              </a:spcBef>
              <a:buClr>
                <a:schemeClr val="bg1"/>
              </a:buClr>
              <a:buFontTx/>
              <a:buNone/>
              <a:defRPr sz="1200" i="0">
                <a:solidFill>
                  <a:schemeClr val="bg1"/>
                </a:solidFill>
              </a:defRPr>
            </a:lvl6pPr>
            <a:lvl7pPr marL="95250" indent="0" algn="just">
              <a:lnSpc>
                <a:spcPct val="100000"/>
              </a:lnSpc>
              <a:spcBef>
                <a:spcPts val="400"/>
              </a:spcBef>
              <a:buClr>
                <a:schemeClr val="bg1"/>
              </a:buClr>
              <a:buFontTx/>
              <a:buNone/>
              <a:defRPr sz="1200" i="0" baseline="0">
                <a:solidFill>
                  <a:schemeClr val="bg1"/>
                </a:solidFill>
              </a:defRPr>
            </a:lvl7pPr>
            <a:lvl8pPr marL="95250" indent="0" algn="just">
              <a:lnSpc>
                <a:spcPct val="100000"/>
              </a:lnSpc>
              <a:spcBef>
                <a:spcPts val="400"/>
              </a:spcBef>
              <a:buClr>
                <a:schemeClr val="bg1"/>
              </a:buClr>
              <a:buFontTx/>
              <a:buNone/>
              <a:defRPr sz="1200" i="0" baseline="0">
                <a:solidFill>
                  <a:schemeClr val="bg1"/>
                </a:solidFill>
              </a:defRPr>
            </a:lvl8pPr>
            <a:lvl9pPr marL="95250" indent="0" algn="just">
              <a:lnSpc>
                <a:spcPct val="100000"/>
              </a:lnSpc>
              <a:spcBef>
                <a:spcPts val="400"/>
              </a:spcBef>
              <a:buClr>
                <a:schemeClr val="bg1"/>
              </a:buClr>
              <a:buFontTx/>
              <a:buNone/>
              <a:defRPr sz="1200" i="0" baseline="0">
                <a:solidFill>
                  <a:schemeClr val="bg1"/>
                </a:solidFill>
              </a:defRPr>
            </a:lvl9pPr>
          </a:lstStyle>
          <a:p>
            <a:pPr lvl="0"/>
            <a:r>
              <a:rPr lang="fr-FR"/>
              <a:t>Résultats et éléments-clés</a:t>
            </a:r>
          </a:p>
        </p:txBody>
      </p:sp>
      <p:sp>
        <p:nvSpPr>
          <p:cNvPr id="12" name="Title 1"/>
          <p:cNvSpPr>
            <a:spLocks noGrp="1"/>
          </p:cNvSpPr>
          <p:nvPr>
            <p:ph type="title" hasCustomPrompt="1"/>
          </p:nvPr>
        </p:nvSpPr>
        <p:spPr>
          <a:xfrm>
            <a:off x="319015" y="404665"/>
            <a:ext cx="8507077" cy="863748"/>
          </a:xfrm>
        </p:spPr>
        <p:txBody>
          <a:bodyPr lIns="108000" tIns="0" rIns="108000" bIns="0"/>
          <a:lstStyle>
            <a:lvl1pPr>
              <a:defRPr sz="2200" baseline="0">
                <a:solidFill>
                  <a:schemeClr val="bg2"/>
                </a:solidFill>
              </a:defRPr>
            </a:lvl1pPr>
          </a:lstStyle>
          <a:p>
            <a:r>
              <a:rPr lang="en-US"/>
              <a:t>Complete with a title here that carries your message on two lines at most for more </a:t>
            </a:r>
            <a:r>
              <a:rPr lang="en-US" noProof="0"/>
              <a:t>readability</a:t>
            </a:r>
            <a:endParaRPr lang="fr-FR" noProof="0"/>
          </a:p>
        </p:txBody>
      </p:sp>
      <p:sp>
        <p:nvSpPr>
          <p:cNvPr id="14" name="Text Placeholder 8"/>
          <p:cNvSpPr>
            <a:spLocks noGrp="1"/>
          </p:cNvSpPr>
          <p:nvPr>
            <p:ph type="body" sz="quarter" idx="13" hasCustomPrompt="1"/>
          </p:nvPr>
        </p:nvSpPr>
        <p:spPr>
          <a:xfrm>
            <a:off x="319015" y="144314"/>
            <a:ext cx="8507077" cy="260350"/>
          </a:xfrm>
          <a:prstGeom prst="rect">
            <a:avLst/>
          </a:prstGeom>
        </p:spPr>
        <p:txBody>
          <a:bodyPr lIns="108000" tIns="0" rIns="108000" bIns="0" anchor="b"/>
          <a:lstStyle>
            <a:lvl1pPr>
              <a:spcBef>
                <a:spcPts val="0"/>
              </a:spcBef>
              <a:defRPr sz="1000" i="0" cap="all" baseline="0">
                <a:solidFill>
                  <a:schemeClr val="accent4"/>
                </a:solidFill>
                <a:latin typeface="+mj-lt"/>
              </a:defRPr>
            </a:lvl1pPr>
            <a:lvl2pPr>
              <a:defRPr sz="1000"/>
            </a:lvl2pPr>
          </a:lstStyle>
          <a:p>
            <a:pPr lvl="0"/>
            <a:r>
              <a:rPr lang="en-US" noProof="0"/>
              <a:t>Insert a top title here - must not exceed 1 line</a:t>
            </a:r>
          </a:p>
        </p:txBody>
      </p:sp>
    </p:spTree>
    <p:extLst>
      <p:ext uri="{BB962C8B-B14F-4D97-AF65-F5344CB8AC3E}">
        <p14:creationId xmlns:p14="http://schemas.microsoft.com/office/powerpoint/2010/main" val="12213149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Purple background + image">
    <p:bg>
      <p:bgPr>
        <a:solidFill>
          <a:schemeClr val="bg2"/>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2" r="-63997" b="-5943"/>
          <a:stretch/>
        </p:blipFill>
        <p:spPr bwMode="auto">
          <a:xfrm>
            <a:off x="0" y="1"/>
            <a:ext cx="9144000" cy="6856413"/>
          </a:xfrm>
          <a:prstGeom prst="rect">
            <a:avLst/>
          </a:prstGeom>
          <a:solidFill>
            <a:schemeClr val="bg2"/>
          </a:solidFill>
          <a:ln>
            <a:noFill/>
          </a:ln>
          <a:effectLst/>
        </p:spPr>
      </p:pic>
      <p:sp>
        <p:nvSpPr>
          <p:cNvPr id="9" name="Espace réservé pour une image  35"/>
          <p:cNvSpPr>
            <a:spLocks noGrp="1"/>
          </p:cNvSpPr>
          <p:nvPr>
            <p:ph type="pic" sz="quarter" idx="10" hasCustomPrompt="1"/>
          </p:nvPr>
        </p:nvSpPr>
        <p:spPr bwMode="gray">
          <a:xfrm>
            <a:off x="0" y="2"/>
            <a:ext cx="5639262" cy="6621613"/>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80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noProof="0"/>
              <a:t>Click here &gt;&gt;</a:t>
            </a:r>
          </a:p>
          <a:p>
            <a:r>
              <a:rPr lang="en-US" noProof="0"/>
              <a:t>to insert a picture</a:t>
            </a:r>
          </a:p>
        </p:txBody>
      </p:sp>
      <p:sp>
        <p:nvSpPr>
          <p:cNvPr id="17" name="Rectangle 16"/>
          <p:cNvSpPr/>
          <p:nvPr userDrawn="1"/>
        </p:nvSpPr>
        <p:spPr>
          <a:xfrm>
            <a:off x="6964881" y="6503348"/>
            <a:ext cx="1503133" cy="230400"/>
          </a:xfrm>
          <a:prstGeom prst="rect">
            <a:avLst/>
          </a:prstGeom>
        </p:spPr>
        <p:txBody>
          <a:bodyPr wrap="square" anchor="ctr">
            <a:spAutoFit/>
          </a:bodyPr>
          <a:lstStyle/>
          <a:p>
            <a:pPr marL="0" marR="0" lvl="0" indent="0" algn="r" defTabSz="914400" rtl="0" eaLnBrk="1" fontAlgn="auto" latinLnBrk="0" hangingPunct="1">
              <a:lnSpc>
                <a:spcPct val="100000"/>
              </a:lnSpc>
              <a:spcBef>
                <a:spcPts val="400"/>
              </a:spcBef>
              <a:spcAft>
                <a:spcPts val="0"/>
              </a:spcAft>
              <a:buClr>
                <a:srgbClr val="660066"/>
              </a:buClr>
              <a:buSzTx/>
              <a:buFontTx/>
              <a:buNone/>
              <a:tabLst/>
              <a:defRPr/>
            </a:pPr>
            <a:r>
              <a:rPr kumimoji="0" lang="en-US" sz="600" b="0" i="0" u="none" strike="noStrike" kern="1200" cap="none" spc="0" normalizeH="0" baseline="0" noProof="0" err="1">
                <a:ln>
                  <a:noFill/>
                </a:ln>
                <a:solidFill>
                  <a:srgbClr val="FFFFFF"/>
                </a:solidFill>
                <a:effectLst/>
                <a:uLnTx/>
                <a:uFillTx/>
                <a:latin typeface="Tahoma"/>
                <a:ea typeface="Tahoma" panose="020B0604030504040204" pitchFamily="34" charset="0"/>
                <a:cs typeface="Tahoma" panose="020B0604030504040204" pitchFamily="34" charset="0"/>
              </a:rPr>
              <a:t>confidentiel</a:t>
            </a:r>
            <a:r>
              <a:rPr kumimoji="0" lang="en-US" sz="600" b="0" i="0" u="none" strike="noStrike" kern="1200" cap="none" spc="0" normalizeH="0" baseline="0" noProof="0">
                <a:ln>
                  <a:noFill/>
                </a:ln>
                <a:solidFill>
                  <a:srgbClr val="FFFFFF"/>
                </a:solidFill>
                <a:effectLst/>
                <a:uLnTx/>
                <a:uFillTx/>
                <a:latin typeface="Tahoma"/>
                <a:ea typeface="Tahoma" panose="020B0604030504040204" pitchFamily="34" charset="0"/>
                <a:cs typeface="Tahoma" panose="020B0604030504040204" pitchFamily="34" charset="0"/>
              </a:rPr>
              <a:t> </a:t>
            </a:r>
            <a:r>
              <a:rPr kumimoji="0" lang="en-US" sz="900" b="0" i="0" u="none" strike="noStrike" kern="1200" cap="none" spc="0" normalizeH="0" baseline="0" noProof="0">
                <a:ln>
                  <a:noFill/>
                </a:ln>
                <a:solidFill>
                  <a:srgbClr val="FFFFFF"/>
                </a:solidFill>
                <a:effectLst/>
                <a:uLnTx/>
                <a:uFillTx/>
                <a:latin typeface="Tahoma"/>
                <a:ea typeface="Tahoma" panose="020B0604030504040204" pitchFamily="34" charset="0"/>
                <a:cs typeface="Tahoma" panose="020B0604030504040204" pitchFamily="34" charset="0"/>
              </a:rPr>
              <a:t>| © WAVESTONE</a:t>
            </a:r>
          </a:p>
        </p:txBody>
      </p:sp>
      <p:sp>
        <p:nvSpPr>
          <p:cNvPr id="18" name="Textfeld 6"/>
          <p:cNvSpPr txBox="1"/>
          <p:nvPr userDrawn="1"/>
        </p:nvSpPr>
        <p:spPr bwMode="gray">
          <a:xfrm>
            <a:off x="8493666" y="6549298"/>
            <a:ext cx="332308" cy="138499"/>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2254E-7EB4-45E4-904F-3575BFE2F20B}" type="slidenum">
              <a:rPr kumimoji="0" lang="en-US" sz="900" b="0" i="0" u="none" strike="noStrike" kern="1200" cap="none" spc="0" normalizeH="0" baseline="0" noProof="0" smtClean="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203569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6BA7B6B8-529C-465F-A35B-898488350AA5}" type="datetimeFigureOut">
              <a:rPr lang="fr-FR" smtClean="0"/>
              <a:pPr/>
              <a:t>01/04/2021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B302D89-0CF0-4A1E-AFDF-C3997DFE7B2C}" type="slidenum">
              <a:rPr lang="fr-FR" smtClean="0"/>
              <a:pPr/>
              <a:t>‹N°›</a:t>
            </a:fld>
            <a:endParaRPr lang="fr-FR"/>
          </a:p>
        </p:txBody>
      </p:sp>
    </p:spTree>
    <p:extLst>
      <p:ext uri="{BB962C8B-B14F-4D97-AF65-F5344CB8AC3E}">
        <p14:creationId xmlns:p14="http://schemas.microsoft.com/office/powerpoint/2010/main" val="4403953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3"/>
          <p:cNvSpPr/>
          <p:nvPr userDrawn="1"/>
        </p:nvSpPr>
        <p:spPr>
          <a:xfrm>
            <a:off x="163515" y="144463"/>
            <a:ext cx="8816975" cy="3252787"/>
          </a:xfrm>
          <a:prstGeom prst="rect">
            <a:avLst/>
          </a:prstGeom>
          <a:solidFill>
            <a:srgbClr val="0BBB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userDrawn="1"/>
        </p:nvSpPr>
        <p:spPr>
          <a:xfrm>
            <a:off x="163515" y="144467"/>
            <a:ext cx="560387" cy="1385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85800" y="1122367"/>
            <a:ext cx="7772400" cy="2129795"/>
          </a:xfrm>
        </p:spPr>
        <p:txBody>
          <a:bodyPr anchor="b">
            <a:normAutofit/>
          </a:bodyPr>
          <a:lstStyle>
            <a:lvl1pPr algn="ctr">
              <a:defRPr sz="27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a:t>Modifiez le style du titre</a:t>
            </a:r>
            <a:endParaRPr lang="en-US"/>
          </a:p>
        </p:txBody>
      </p:sp>
      <p:sp>
        <p:nvSpPr>
          <p:cNvPr id="3" name="Subtitle 2"/>
          <p:cNvSpPr>
            <a:spLocks noGrp="1"/>
          </p:cNvSpPr>
          <p:nvPr>
            <p:ph type="subTitle" idx="1"/>
          </p:nvPr>
        </p:nvSpPr>
        <p:spPr>
          <a:xfrm>
            <a:off x="1143000" y="3916396"/>
            <a:ext cx="6858000" cy="1341407"/>
          </a:xfrm>
        </p:spPr>
        <p:txBody>
          <a:bodyPr>
            <a:normAutofit/>
          </a:bodyPr>
          <a:lstStyle>
            <a:lvl1pPr marL="0" indent="0" algn="ctr">
              <a:buNone/>
              <a:defRPr sz="1600">
                <a:latin typeface="Verdana" panose="020B0604030504040204" pitchFamily="34" charset="0"/>
                <a:ea typeface="Verdana" panose="020B0604030504040204" pitchFamily="34" charset="0"/>
                <a:cs typeface="Verdana" panose="020B0604030504040204" pitchFamily="34" charset="0"/>
              </a:defRPr>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Modifier le style des sous-titres du masque</a:t>
            </a:r>
            <a:endParaRPr lang="en-US"/>
          </a:p>
        </p:txBody>
      </p:sp>
      <p:sp>
        <p:nvSpPr>
          <p:cNvPr id="6" name="Date Placeholder 3"/>
          <p:cNvSpPr>
            <a:spLocks noGrp="1"/>
          </p:cNvSpPr>
          <p:nvPr>
            <p:ph type="dt" sz="half" idx="10"/>
          </p:nvPr>
        </p:nvSpPr>
        <p:spPr/>
        <p:txBody>
          <a:bodyPr/>
          <a:lstStyle>
            <a:lvl1pPr>
              <a:defRPr/>
            </a:lvl1pPr>
          </a:lstStyle>
          <a:p>
            <a:pPr defTabSz="514350">
              <a:defRPr/>
            </a:pPr>
            <a:fld id="{1CBD6CBA-C703-448D-ADFB-D4FBB88EC8A4}" type="datetimeFigureOut">
              <a:rPr lang="fr-FR" smtClean="0">
                <a:solidFill>
                  <a:prstClr val="black">
                    <a:tint val="75000"/>
                  </a:prstClr>
                </a:solidFill>
              </a:rPr>
              <a:pPr defTabSz="514350">
                <a:defRPr/>
              </a:pPr>
              <a:t>01/04/2021</a:t>
            </a:fld>
            <a:endParaRPr lang="fr-FR">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defTabSz="514350">
              <a:defRPr/>
            </a:pPr>
            <a:endParaRPr lang="fr-FR">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defTabSz="514350">
              <a:defRPr/>
            </a:pPr>
            <a:fld id="{59447912-71F0-41E1-A9FC-2A008439883C}" type="slidenum">
              <a:rPr lang="fr-FR" smtClean="0">
                <a:solidFill>
                  <a:prstClr val="black">
                    <a:tint val="75000"/>
                  </a:prstClr>
                </a:solidFill>
              </a:rPr>
              <a:pPr defTabSz="514350">
                <a:defRPr/>
              </a:pPr>
              <a:t>‹N°›</a:t>
            </a:fld>
            <a:endParaRPr lang="fr-FR">
              <a:solidFill>
                <a:prstClr val="black">
                  <a:tint val="75000"/>
                </a:prstClr>
              </a:solidFill>
            </a:endParaRPr>
          </a:p>
        </p:txBody>
      </p:sp>
    </p:spTree>
    <p:extLst>
      <p:ext uri="{BB962C8B-B14F-4D97-AF65-F5344CB8AC3E}">
        <p14:creationId xmlns:p14="http://schemas.microsoft.com/office/powerpoint/2010/main" val="21787665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Rectangle 3"/>
          <p:cNvSpPr/>
          <p:nvPr userDrawn="1"/>
        </p:nvSpPr>
        <p:spPr>
          <a:xfrm>
            <a:off x="314325" y="311150"/>
            <a:ext cx="8669338" cy="96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userDrawn="1"/>
        </p:nvSpPr>
        <p:spPr>
          <a:xfrm>
            <a:off x="198440" y="163513"/>
            <a:ext cx="8669337" cy="906462"/>
          </a:xfrm>
          <a:prstGeom prst="rect">
            <a:avLst/>
          </a:prstGeom>
          <a:solidFill>
            <a:srgbClr val="0BBB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310551"/>
            <a:ext cx="7886700" cy="759126"/>
          </a:xfrm>
        </p:spPr>
        <p:txBody>
          <a:bodyPr>
            <a:normAutofit/>
          </a:bodyPr>
          <a:lstStyle>
            <a:lvl1pPr algn="ctr">
              <a:defRPr sz="2000" b="0">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628650" y="1500999"/>
            <a:ext cx="7886700" cy="4675967"/>
          </a:xfrm>
        </p:spPr>
        <p:txBody>
          <a:bodyPr/>
          <a:lstStyle>
            <a:lvl2pPr marL="385763" indent="-128588">
              <a:buFont typeface="Verdana" panose="020B0604030504040204" pitchFamily="34" charset="0"/>
              <a:buChar char="–"/>
              <a:defRPr/>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Date Placeholder 3"/>
          <p:cNvSpPr>
            <a:spLocks noGrp="1"/>
          </p:cNvSpPr>
          <p:nvPr>
            <p:ph type="dt" sz="half" idx="10"/>
          </p:nvPr>
        </p:nvSpPr>
        <p:spPr/>
        <p:txBody>
          <a:bodyPr/>
          <a:lstStyle>
            <a:lvl1pPr>
              <a:defRPr/>
            </a:lvl1pPr>
          </a:lstStyle>
          <a:p>
            <a:pPr defTabSz="514350">
              <a:defRPr/>
            </a:pPr>
            <a:fld id="{B599BBF0-FAE6-4236-B694-134EED445B2C}" type="datetimeFigureOut">
              <a:rPr lang="fr-FR" smtClean="0">
                <a:solidFill>
                  <a:prstClr val="black">
                    <a:tint val="75000"/>
                  </a:prstClr>
                </a:solidFill>
              </a:rPr>
              <a:pPr defTabSz="514350">
                <a:defRPr/>
              </a:pPr>
              <a:t>01/04/2021</a:t>
            </a:fld>
            <a:endParaRPr lang="fr-FR">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defTabSz="514350">
              <a:defRPr/>
            </a:pPr>
            <a:endParaRPr lang="fr-FR">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defTabSz="514350">
              <a:defRPr/>
            </a:pPr>
            <a:fld id="{39B96AAB-957A-4C72-B996-11E39401D234}" type="slidenum">
              <a:rPr lang="fr-FR" smtClean="0">
                <a:solidFill>
                  <a:prstClr val="black">
                    <a:tint val="75000"/>
                  </a:prstClr>
                </a:solidFill>
              </a:rPr>
              <a:pPr defTabSz="514350">
                <a:defRPr/>
              </a:pPr>
              <a:t>‹N°›</a:t>
            </a:fld>
            <a:endParaRPr lang="fr-FR">
              <a:solidFill>
                <a:prstClr val="black">
                  <a:tint val="75000"/>
                </a:prstClr>
              </a:solidFill>
            </a:endParaRPr>
          </a:p>
        </p:txBody>
      </p:sp>
    </p:spTree>
    <p:extLst>
      <p:ext uri="{BB962C8B-B14F-4D97-AF65-F5344CB8AC3E}">
        <p14:creationId xmlns:p14="http://schemas.microsoft.com/office/powerpoint/2010/main" val="3997467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Rectangle 3"/>
          <p:cNvSpPr/>
          <p:nvPr userDrawn="1"/>
        </p:nvSpPr>
        <p:spPr>
          <a:xfrm>
            <a:off x="314325" y="311150"/>
            <a:ext cx="8669338" cy="3562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userDrawn="1"/>
        </p:nvSpPr>
        <p:spPr>
          <a:xfrm>
            <a:off x="198440" y="146050"/>
            <a:ext cx="8669337" cy="3563938"/>
          </a:xfrm>
          <a:prstGeom prst="rect">
            <a:avLst/>
          </a:prstGeom>
          <a:solidFill>
            <a:srgbClr val="0BBB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idx="1"/>
          </p:nvPr>
        </p:nvSpPr>
        <p:spPr>
          <a:xfrm>
            <a:off x="623888" y="4054821"/>
            <a:ext cx="7886700" cy="1500187"/>
          </a:xfrm>
        </p:spPr>
        <p:txBody>
          <a:bodyPr/>
          <a:lstStyle>
            <a:lvl1pPr marL="0" indent="0" algn="ctr">
              <a:buNone/>
              <a:defRPr sz="1400">
                <a:solidFill>
                  <a:srgbClr val="898989"/>
                </a:solidFill>
              </a:defRPr>
            </a:lvl1pPr>
            <a:lvl2pPr marL="257175" indent="0">
              <a:buNone/>
              <a:defRPr sz="1100">
                <a:solidFill>
                  <a:schemeClr val="tx1">
                    <a:tint val="75000"/>
                  </a:schemeClr>
                </a:solidFill>
              </a:defRPr>
            </a:lvl2pPr>
            <a:lvl3pPr marL="514350" indent="0">
              <a:buNone/>
              <a:defRPr sz="1000">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a:t>Modifier les styles du texte du masque</a:t>
            </a:r>
          </a:p>
        </p:txBody>
      </p:sp>
      <p:sp>
        <p:nvSpPr>
          <p:cNvPr id="2" name="Title 1"/>
          <p:cNvSpPr>
            <a:spLocks noGrp="1"/>
          </p:cNvSpPr>
          <p:nvPr>
            <p:ph type="title"/>
          </p:nvPr>
        </p:nvSpPr>
        <p:spPr>
          <a:xfrm>
            <a:off x="623888" y="1709740"/>
            <a:ext cx="7886700" cy="1887476"/>
          </a:xfrm>
        </p:spPr>
        <p:txBody>
          <a:bodyPr anchor="b">
            <a:normAutofit/>
          </a:bodyPr>
          <a:lstStyle>
            <a:lvl1pPr algn="ctr">
              <a:defRPr sz="2700" b="1">
                <a:solidFill>
                  <a:schemeClr val="bg1"/>
                </a:solidFill>
              </a:defRPr>
            </a:lvl1pPr>
          </a:lstStyle>
          <a:p>
            <a:r>
              <a:rPr lang="fr-FR"/>
              <a:t>Modifiez le style du titre</a:t>
            </a:r>
            <a:endParaRPr lang="en-US"/>
          </a:p>
        </p:txBody>
      </p:sp>
      <p:sp>
        <p:nvSpPr>
          <p:cNvPr id="6" name="Date Placeholder 3"/>
          <p:cNvSpPr>
            <a:spLocks noGrp="1"/>
          </p:cNvSpPr>
          <p:nvPr>
            <p:ph type="dt" sz="half" idx="10"/>
          </p:nvPr>
        </p:nvSpPr>
        <p:spPr/>
        <p:txBody>
          <a:bodyPr/>
          <a:lstStyle>
            <a:lvl1pPr>
              <a:defRPr/>
            </a:lvl1pPr>
          </a:lstStyle>
          <a:p>
            <a:pPr defTabSz="514350">
              <a:defRPr/>
            </a:pPr>
            <a:fld id="{460FE131-0332-4E8A-9207-413AC05DAF2C}" type="datetimeFigureOut">
              <a:rPr lang="fr-FR" smtClean="0">
                <a:solidFill>
                  <a:prstClr val="black">
                    <a:tint val="75000"/>
                  </a:prstClr>
                </a:solidFill>
              </a:rPr>
              <a:pPr defTabSz="514350">
                <a:defRPr/>
              </a:pPr>
              <a:t>01/04/2021</a:t>
            </a:fld>
            <a:endParaRPr lang="fr-FR">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defTabSz="514350">
              <a:defRPr/>
            </a:pPr>
            <a:endParaRPr lang="fr-FR">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defTabSz="514350">
              <a:defRPr/>
            </a:pPr>
            <a:fld id="{FB7EF64D-D192-44A5-A6D3-E93B06DC83FD}" type="slidenum">
              <a:rPr lang="fr-FR" smtClean="0">
                <a:solidFill>
                  <a:prstClr val="black">
                    <a:tint val="75000"/>
                  </a:prstClr>
                </a:solidFill>
              </a:rPr>
              <a:pPr defTabSz="514350">
                <a:defRPr/>
              </a:pPr>
              <a:t>‹N°›</a:t>
            </a:fld>
            <a:endParaRPr lang="fr-FR">
              <a:solidFill>
                <a:prstClr val="black">
                  <a:tint val="75000"/>
                </a:prstClr>
              </a:solidFill>
            </a:endParaRPr>
          </a:p>
        </p:txBody>
      </p:sp>
    </p:spTree>
    <p:extLst>
      <p:ext uri="{BB962C8B-B14F-4D97-AF65-F5344CB8AC3E}">
        <p14:creationId xmlns:p14="http://schemas.microsoft.com/office/powerpoint/2010/main" val="14256403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3"/>
          <p:cNvSpPr>
            <a:spLocks noGrp="1"/>
          </p:cNvSpPr>
          <p:nvPr>
            <p:ph type="dt" sz="half" idx="10"/>
          </p:nvPr>
        </p:nvSpPr>
        <p:spPr/>
        <p:txBody>
          <a:bodyPr/>
          <a:lstStyle>
            <a:lvl1pPr>
              <a:defRPr/>
            </a:lvl1pPr>
          </a:lstStyle>
          <a:p>
            <a:pPr defTabSz="514350">
              <a:defRPr/>
            </a:pPr>
            <a:fld id="{DB00A988-2C50-4570-ACD9-E08D8E6C9594}" type="datetimeFigureOut">
              <a:rPr lang="fr-FR" smtClean="0">
                <a:solidFill>
                  <a:prstClr val="black">
                    <a:tint val="75000"/>
                  </a:prstClr>
                </a:solidFill>
              </a:rPr>
              <a:pPr defTabSz="514350">
                <a:defRPr/>
              </a:pPr>
              <a:t>01/04/2021</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514350">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514350">
              <a:defRPr/>
            </a:pPr>
            <a:fld id="{376007A1-6D88-4001-A6D1-6D6EF78ECDF8}" type="slidenum">
              <a:rPr lang="fr-FR" smtClean="0">
                <a:solidFill>
                  <a:prstClr val="black">
                    <a:tint val="75000"/>
                  </a:prstClr>
                </a:solidFill>
              </a:rPr>
              <a:pPr defTabSz="514350">
                <a:defRPr/>
              </a:pPr>
              <a:t>‹N°›</a:t>
            </a:fld>
            <a:endParaRPr lang="fr-FR">
              <a:solidFill>
                <a:prstClr val="black">
                  <a:tint val="75000"/>
                </a:prstClr>
              </a:solidFill>
            </a:endParaRPr>
          </a:p>
        </p:txBody>
      </p:sp>
    </p:spTree>
    <p:extLst>
      <p:ext uri="{BB962C8B-B14F-4D97-AF65-F5344CB8AC3E}">
        <p14:creationId xmlns:p14="http://schemas.microsoft.com/office/powerpoint/2010/main" val="3200925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fr-FR"/>
              <a:t>Modifiez le style du titre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400" b="1"/>
            </a:lvl1pPr>
            <a:lvl2pPr marL="257175" indent="0">
              <a:buNone/>
              <a:defRPr sz="110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400" b="1"/>
            </a:lvl1pPr>
            <a:lvl2pPr marL="257175" indent="0">
              <a:buNone/>
              <a:defRPr sz="110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Modifier les styles du texte du masque</a:t>
            </a:r>
          </a:p>
        </p:txBody>
      </p:sp>
      <p:sp>
        <p:nvSpPr>
          <p:cNvPr id="6" name="Content Placeholder 5"/>
          <p:cNvSpPr>
            <a:spLocks noGrp="1"/>
          </p:cNvSpPr>
          <p:nvPr>
            <p:ph sz="quarter" idx="4"/>
          </p:nvPr>
        </p:nvSpPr>
        <p:spPr>
          <a:xfrm>
            <a:off x="4629152"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3"/>
          <p:cNvSpPr>
            <a:spLocks noGrp="1"/>
          </p:cNvSpPr>
          <p:nvPr>
            <p:ph type="dt" sz="half" idx="10"/>
          </p:nvPr>
        </p:nvSpPr>
        <p:spPr/>
        <p:txBody>
          <a:bodyPr/>
          <a:lstStyle>
            <a:lvl1pPr>
              <a:defRPr/>
            </a:lvl1pPr>
          </a:lstStyle>
          <a:p>
            <a:pPr defTabSz="514350">
              <a:defRPr/>
            </a:pPr>
            <a:fld id="{67EF8BEF-B872-420B-92F6-36C785DCFE64}" type="datetimeFigureOut">
              <a:rPr lang="fr-FR" smtClean="0">
                <a:solidFill>
                  <a:prstClr val="black">
                    <a:tint val="75000"/>
                  </a:prstClr>
                </a:solidFill>
              </a:rPr>
              <a:pPr defTabSz="514350">
                <a:defRPr/>
              </a:pPr>
              <a:t>01/04/2021</a:t>
            </a:fld>
            <a:endParaRPr lang="fr-F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514350">
              <a:defRPr/>
            </a:pPr>
            <a:endParaRPr lang="fr-F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514350">
              <a:defRPr/>
            </a:pPr>
            <a:fld id="{81B84D45-7297-4577-BE16-0D790E951D3D}" type="slidenum">
              <a:rPr lang="fr-FR" smtClean="0">
                <a:solidFill>
                  <a:prstClr val="black">
                    <a:tint val="75000"/>
                  </a:prstClr>
                </a:solidFill>
              </a:rPr>
              <a:pPr defTabSz="514350">
                <a:defRPr/>
              </a:pPr>
              <a:t>‹N°›</a:t>
            </a:fld>
            <a:endParaRPr lang="fr-FR">
              <a:solidFill>
                <a:prstClr val="black">
                  <a:tint val="75000"/>
                </a:prstClr>
              </a:solidFill>
            </a:endParaRPr>
          </a:p>
        </p:txBody>
      </p:sp>
    </p:spTree>
    <p:extLst>
      <p:ext uri="{BB962C8B-B14F-4D97-AF65-F5344CB8AC3E}">
        <p14:creationId xmlns:p14="http://schemas.microsoft.com/office/powerpoint/2010/main" val="38983879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3"/>
          <p:cNvSpPr>
            <a:spLocks noGrp="1"/>
          </p:cNvSpPr>
          <p:nvPr>
            <p:ph type="dt" sz="half" idx="10"/>
          </p:nvPr>
        </p:nvSpPr>
        <p:spPr/>
        <p:txBody>
          <a:bodyPr/>
          <a:lstStyle>
            <a:lvl1pPr>
              <a:defRPr/>
            </a:lvl1pPr>
          </a:lstStyle>
          <a:p>
            <a:pPr defTabSz="514350">
              <a:defRPr/>
            </a:pPr>
            <a:fld id="{698F29E7-2642-4B70-9D8C-3B54E656474E}" type="datetimeFigureOut">
              <a:rPr lang="fr-FR" smtClean="0">
                <a:solidFill>
                  <a:prstClr val="black">
                    <a:tint val="75000"/>
                  </a:prstClr>
                </a:solidFill>
              </a:rPr>
              <a:pPr defTabSz="514350">
                <a:defRPr/>
              </a:pPr>
              <a:t>01/04/2021</a:t>
            </a:fld>
            <a:endParaRPr lang="fr-F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514350">
              <a:defRPr/>
            </a:pPr>
            <a:endParaRPr lang="fr-F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514350">
              <a:defRPr/>
            </a:pPr>
            <a:fld id="{D8D7FE7B-1426-4F02-A724-A7E112F69414}" type="slidenum">
              <a:rPr lang="fr-FR" smtClean="0">
                <a:solidFill>
                  <a:prstClr val="black">
                    <a:tint val="75000"/>
                  </a:prstClr>
                </a:solidFill>
              </a:rPr>
              <a:pPr defTabSz="514350">
                <a:defRPr/>
              </a:pPr>
              <a:t>‹N°›</a:t>
            </a:fld>
            <a:endParaRPr lang="fr-FR">
              <a:solidFill>
                <a:prstClr val="black">
                  <a:tint val="75000"/>
                </a:prstClr>
              </a:solidFill>
            </a:endParaRPr>
          </a:p>
        </p:txBody>
      </p:sp>
    </p:spTree>
    <p:extLst>
      <p:ext uri="{BB962C8B-B14F-4D97-AF65-F5344CB8AC3E}">
        <p14:creationId xmlns:p14="http://schemas.microsoft.com/office/powerpoint/2010/main" val="970693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514350">
              <a:defRPr/>
            </a:pPr>
            <a:fld id="{DCF920E2-63C4-459E-8483-9F9401AA59EB}" type="datetimeFigureOut">
              <a:rPr lang="fr-FR" smtClean="0">
                <a:solidFill>
                  <a:prstClr val="black">
                    <a:tint val="75000"/>
                  </a:prstClr>
                </a:solidFill>
              </a:rPr>
              <a:pPr defTabSz="514350">
                <a:defRPr/>
              </a:pPr>
              <a:t>01/04/2021</a:t>
            </a:fld>
            <a:endParaRPr lang="fr-F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514350">
              <a:defRPr/>
            </a:pPr>
            <a:endParaRPr lang="fr-F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514350">
              <a:defRPr/>
            </a:pPr>
            <a:fld id="{AC6FC880-B175-4C63-8272-2E3F62BDC7E1}" type="slidenum">
              <a:rPr lang="fr-FR" smtClean="0">
                <a:solidFill>
                  <a:prstClr val="black">
                    <a:tint val="75000"/>
                  </a:prstClr>
                </a:solidFill>
              </a:rPr>
              <a:pPr defTabSz="514350">
                <a:defRPr/>
              </a:pPr>
              <a:t>‹N°›</a:t>
            </a:fld>
            <a:endParaRPr lang="fr-FR">
              <a:solidFill>
                <a:prstClr val="black">
                  <a:tint val="75000"/>
                </a:prstClr>
              </a:solidFill>
            </a:endParaRPr>
          </a:p>
        </p:txBody>
      </p:sp>
    </p:spTree>
    <p:extLst>
      <p:ext uri="{BB962C8B-B14F-4D97-AF65-F5344CB8AC3E}">
        <p14:creationId xmlns:p14="http://schemas.microsoft.com/office/powerpoint/2010/main" val="7251117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fr-FR"/>
              <a:t>Modifiez le style du titre</a:t>
            </a:r>
            <a:endParaRPr lang="en-US"/>
          </a:p>
        </p:txBody>
      </p:sp>
      <p:sp>
        <p:nvSpPr>
          <p:cNvPr id="3" name="Content Placeholder 2"/>
          <p:cNvSpPr>
            <a:spLocks noGrp="1"/>
          </p:cNvSpPr>
          <p:nvPr>
            <p:ph idx="1"/>
          </p:nvPr>
        </p:nvSpPr>
        <p:spPr>
          <a:xfrm>
            <a:off x="3887391" y="987430"/>
            <a:ext cx="4629150" cy="4873625"/>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fr-FR"/>
              <a:t>Modifier les styles du texte du masque</a:t>
            </a:r>
          </a:p>
        </p:txBody>
      </p:sp>
      <p:sp>
        <p:nvSpPr>
          <p:cNvPr id="5" name="Date Placeholder 3"/>
          <p:cNvSpPr>
            <a:spLocks noGrp="1"/>
          </p:cNvSpPr>
          <p:nvPr>
            <p:ph type="dt" sz="half" idx="10"/>
          </p:nvPr>
        </p:nvSpPr>
        <p:spPr/>
        <p:txBody>
          <a:bodyPr/>
          <a:lstStyle>
            <a:lvl1pPr>
              <a:defRPr/>
            </a:lvl1pPr>
          </a:lstStyle>
          <a:p>
            <a:pPr defTabSz="514350">
              <a:defRPr/>
            </a:pPr>
            <a:fld id="{0752F0D5-0611-4073-BF46-4B58D957C2C4}" type="datetimeFigureOut">
              <a:rPr lang="fr-FR" smtClean="0">
                <a:solidFill>
                  <a:prstClr val="black">
                    <a:tint val="75000"/>
                  </a:prstClr>
                </a:solidFill>
              </a:rPr>
              <a:pPr defTabSz="514350">
                <a:defRPr/>
              </a:pPr>
              <a:t>01/04/2021</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514350">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514350">
              <a:defRPr/>
            </a:pPr>
            <a:fld id="{12EA22DB-CA55-4DF0-BD94-9B8CA2DD8536}" type="slidenum">
              <a:rPr lang="fr-FR" smtClean="0">
                <a:solidFill>
                  <a:prstClr val="black">
                    <a:tint val="75000"/>
                  </a:prstClr>
                </a:solidFill>
              </a:rPr>
              <a:pPr defTabSz="514350">
                <a:defRPr/>
              </a:pPr>
              <a:t>‹N°›</a:t>
            </a:fld>
            <a:endParaRPr lang="fr-FR">
              <a:solidFill>
                <a:prstClr val="black">
                  <a:tint val="75000"/>
                </a:prstClr>
              </a:solidFill>
            </a:endParaRPr>
          </a:p>
        </p:txBody>
      </p:sp>
    </p:spTree>
    <p:extLst>
      <p:ext uri="{BB962C8B-B14F-4D97-AF65-F5344CB8AC3E}">
        <p14:creationId xmlns:p14="http://schemas.microsoft.com/office/powerpoint/2010/main" val="15502889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fr-FR"/>
              <a:t>Modifiez le style du titre</a:t>
            </a:r>
            <a:endParaRPr lang="en-US"/>
          </a:p>
        </p:txBody>
      </p:sp>
      <p:sp>
        <p:nvSpPr>
          <p:cNvPr id="3" name="Picture Placeholder 2"/>
          <p:cNvSpPr>
            <a:spLocks noGrp="1" noChangeAspect="1"/>
          </p:cNvSpPr>
          <p:nvPr>
            <p:ph type="pic" idx="1"/>
          </p:nvPr>
        </p:nvSpPr>
        <p:spPr>
          <a:xfrm>
            <a:off x="3887391" y="987430"/>
            <a:ext cx="4629150" cy="4873625"/>
          </a:xfrm>
        </p:spPr>
        <p:txBody>
          <a:bodyPr rtlCol="0">
            <a:normAutofit/>
          </a:bodyPr>
          <a:lstStyle>
            <a:lvl1pPr marL="0" indent="0">
              <a:buNone/>
              <a:defRPr sz="1800"/>
            </a:lvl1pPr>
            <a:lvl2pPr marL="257175" indent="0">
              <a:buNone/>
              <a:defRPr sz="1600"/>
            </a:lvl2pPr>
            <a:lvl3pPr marL="514350" indent="0">
              <a:buNone/>
              <a:defRPr sz="1400"/>
            </a:lvl3pPr>
            <a:lvl4pPr marL="771525" indent="0">
              <a:buNone/>
              <a:defRPr sz="1100"/>
            </a:lvl4pPr>
            <a:lvl5pPr marL="1028700" indent="0">
              <a:buNone/>
              <a:defRPr sz="1100"/>
            </a:lvl5pPr>
            <a:lvl6pPr marL="1285875" indent="0">
              <a:buNone/>
              <a:defRPr sz="1100"/>
            </a:lvl6pPr>
            <a:lvl7pPr marL="1543050" indent="0">
              <a:buNone/>
              <a:defRPr sz="1100"/>
            </a:lvl7pPr>
            <a:lvl8pPr marL="1800225" indent="0">
              <a:buNone/>
              <a:defRPr sz="1100"/>
            </a:lvl8pPr>
            <a:lvl9pPr marL="2057400" indent="0">
              <a:buNone/>
              <a:defRPr sz="1100"/>
            </a:lvl9pPr>
          </a:lstStyle>
          <a:p>
            <a:pPr lvl="0"/>
            <a:r>
              <a:rPr lang="fr-FR" noProof="0"/>
              <a:t>Cliquez sur l'icône pour ajouter une image</a:t>
            </a:r>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fr-FR"/>
              <a:t>Modifier les styles du texte du masque</a:t>
            </a:r>
          </a:p>
        </p:txBody>
      </p:sp>
      <p:sp>
        <p:nvSpPr>
          <p:cNvPr id="5" name="Date Placeholder 3"/>
          <p:cNvSpPr>
            <a:spLocks noGrp="1"/>
          </p:cNvSpPr>
          <p:nvPr>
            <p:ph type="dt" sz="half" idx="10"/>
          </p:nvPr>
        </p:nvSpPr>
        <p:spPr/>
        <p:txBody>
          <a:bodyPr/>
          <a:lstStyle>
            <a:lvl1pPr>
              <a:defRPr/>
            </a:lvl1pPr>
          </a:lstStyle>
          <a:p>
            <a:pPr defTabSz="514350">
              <a:defRPr/>
            </a:pPr>
            <a:fld id="{CFB44E56-B6F5-4F7D-B6F2-A7622D897525}" type="datetimeFigureOut">
              <a:rPr lang="fr-FR" smtClean="0">
                <a:solidFill>
                  <a:prstClr val="black">
                    <a:tint val="75000"/>
                  </a:prstClr>
                </a:solidFill>
              </a:rPr>
              <a:pPr defTabSz="514350">
                <a:defRPr/>
              </a:pPr>
              <a:t>01/04/2021</a:t>
            </a:fld>
            <a:endParaRPr lang="fr-F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514350">
              <a:defRPr/>
            </a:pPr>
            <a:endParaRPr lang="fr-F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514350">
              <a:defRPr/>
            </a:pPr>
            <a:fld id="{9C1130EC-21E1-4E7A-B322-8661A68EF4D5}" type="slidenum">
              <a:rPr lang="fr-FR" smtClean="0">
                <a:solidFill>
                  <a:prstClr val="black">
                    <a:tint val="75000"/>
                  </a:prstClr>
                </a:solidFill>
              </a:rPr>
              <a:pPr defTabSz="514350">
                <a:defRPr/>
              </a:pPr>
              <a:t>‹N°›</a:t>
            </a:fld>
            <a:endParaRPr lang="fr-FR">
              <a:solidFill>
                <a:prstClr val="black">
                  <a:tint val="75000"/>
                </a:prstClr>
              </a:solidFill>
            </a:endParaRPr>
          </a:p>
        </p:txBody>
      </p:sp>
    </p:spTree>
    <p:extLst>
      <p:ext uri="{BB962C8B-B14F-4D97-AF65-F5344CB8AC3E}">
        <p14:creationId xmlns:p14="http://schemas.microsoft.com/office/powerpoint/2010/main" val="22909147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defTabSz="514350">
              <a:defRPr/>
            </a:pPr>
            <a:fld id="{62703B55-F8A6-4608-8E26-A1B3B0E923E6}" type="datetimeFigureOut">
              <a:rPr lang="fr-FR" smtClean="0">
                <a:solidFill>
                  <a:prstClr val="black">
                    <a:tint val="75000"/>
                  </a:prstClr>
                </a:solidFill>
              </a:rPr>
              <a:pPr defTabSz="514350">
                <a:defRPr/>
              </a:pPr>
              <a:t>01/04/2021</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514350">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514350">
              <a:defRPr/>
            </a:pPr>
            <a:fld id="{788EEBFC-7A8A-4378-BC68-2C89672A9731}" type="slidenum">
              <a:rPr lang="fr-FR" smtClean="0">
                <a:solidFill>
                  <a:prstClr val="black">
                    <a:tint val="75000"/>
                  </a:prstClr>
                </a:solidFill>
              </a:rPr>
              <a:pPr defTabSz="514350">
                <a:defRPr/>
              </a:pPr>
              <a:t>‹N°›</a:t>
            </a:fld>
            <a:endParaRPr lang="fr-FR">
              <a:solidFill>
                <a:prstClr val="black">
                  <a:tint val="75000"/>
                </a:prstClr>
              </a:solidFill>
            </a:endParaRPr>
          </a:p>
        </p:txBody>
      </p:sp>
    </p:spTree>
    <p:extLst>
      <p:ext uri="{BB962C8B-B14F-4D97-AF65-F5344CB8AC3E}">
        <p14:creationId xmlns:p14="http://schemas.microsoft.com/office/powerpoint/2010/main" val="2812449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7B6B8-529C-465F-A35B-898488350AA5}" type="datetimeFigureOut">
              <a:rPr lang="fr-FR" smtClean="0"/>
              <a:pPr/>
              <a:t>01/04/2021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B302D89-0CF0-4A1E-AFDF-C3997DFE7B2C}" type="slidenum">
              <a:rPr lang="fr-FR" smtClean="0"/>
              <a:pPr/>
              <a:t>‹N°›</a:t>
            </a:fld>
            <a:endParaRPr lang="fr-FR"/>
          </a:p>
        </p:txBody>
      </p:sp>
    </p:spTree>
    <p:extLst>
      <p:ext uri="{BB962C8B-B14F-4D97-AF65-F5344CB8AC3E}">
        <p14:creationId xmlns:p14="http://schemas.microsoft.com/office/powerpoint/2010/main" val="31037844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defTabSz="514350">
              <a:defRPr/>
            </a:pPr>
            <a:fld id="{3176C618-5120-48AB-BFD0-81D996BF22EE}" type="datetimeFigureOut">
              <a:rPr lang="fr-FR" smtClean="0">
                <a:solidFill>
                  <a:prstClr val="black">
                    <a:tint val="75000"/>
                  </a:prstClr>
                </a:solidFill>
              </a:rPr>
              <a:pPr defTabSz="514350">
                <a:defRPr/>
              </a:pPr>
              <a:t>01/04/2021</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514350">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514350">
              <a:defRPr/>
            </a:pPr>
            <a:fld id="{CA35AF44-8749-4692-B457-305725FF6AB7}" type="slidenum">
              <a:rPr lang="fr-FR" smtClean="0">
                <a:solidFill>
                  <a:prstClr val="black">
                    <a:tint val="75000"/>
                  </a:prstClr>
                </a:solidFill>
              </a:rPr>
              <a:pPr defTabSz="514350">
                <a:defRPr/>
              </a:pPr>
              <a:t>‹N°›</a:t>
            </a:fld>
            <a:endParaRPr lang="fr-FR">
              <a:solidFill>
                <a:prstClr val="black">
                  <a:tint val="75000"/>
                </a:prstClr>
              </a:solidFill>
            </a:endParaRPr>
          </a:p>
        </p:txBody>
      </p:sp>
    </p:spTree>
    <p:extLst>
      <p:ext uri="{BB962C8B-B14F-4D97-AF65-F5344CB8AC3E}">
        <p14:creationId xmlns:p14="http://schemas.microsoft.com/office/powerpoint/2010/main" val="3299869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showMasterPhAnim="0" type="txAndObj">
  <p:cSld name="Titre. Texte et contenu">
    <p:spTree>
      <p:nvGrpSpPr>
        <p:cNvPr id="1" name=""/>
        <p:cNvGrpSpPr/>
        <p:nvPr/>
      </p:nvGrpSpPr>
      <p:grpSpPr>
        <a:xfrm>
          <a:off x="0" y="0"/>
          <a:ext cx="0" cy="0"/>
          <a:chOff x="0" y="0"/>
          <a:chExt cx="0" cy="0"/>
        </a:xfrm>
      </p:grpSpPr>
      <p:pic>
        <p:nvPicPr>
          <p:cNvPr id="5" name="Picture 17" descr="ppt page tex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userDrawn="1"/>
        </p:nvSpPr>
        <p:spPr bwMode="auto">
          <a:xfrm>
            <a:off x="8664577" y="-365125"/>
            <a:ext cx="18473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Verdana" pitchFamily="34" charset="0"/>
              <a:ea typeface="ＭＳ Ｐゴシック" pitchFamily="1" charset="-128"/>
              <a:cs typeface="+mn-cs"/>
            </a:endParaRPr>
          </a:p>
        </p:txBody>
      </p:sp>
      <p:sp>
        <p:nvSpPr>
          <p:cNvPr id="2" name="Titre 1"/>
          <p:cNvSpPr>
            <a:spLocks noGrp="1"/>
          </p:cNvSpPr>
          <p:nvPr>
            <p:ph type="title"/>
          </p:nvPr>
        </p:nvSpPr>
        <p:spPr>
          <a:xfrm>
            <a:off x="1531938" y="157167"/>
            <a:ext cx="6577012" cy="439737"/>
          </a:xfrm>
        </p:spPr>
        <p:txBody>
          <a:bodyPr/>
          <a:lstStyle/>
          <a:p>
            <a:r>
              <a:rPr lang="fr-FR"/>
              <a:t>Modifiez le style du titre</a:t>
            </a:r>
          </a:p>
        </p:txBody>
      </p:sp>
      <p:sp>
        <p:nvSpPr>
          <p:cNvPr id="3" name="Espace réservé du texte 2"/>
          <p:cNvSpPr>
            <a:spLocks noGrp="1"/>
          </p:cNvSpPr>
          <p:nvPr>
            <p:ph type="body" sz="half" idx="1"/>
          </p:nvPr>
        </p:nvSpPr>
        <p:spPr>
          <a:xfrm>
            <a:off x="304800" y="1828800"/>
            <a:ext cx="3659188" cy="3657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116389" y="1828800"/>
            <a:ext cx="3660775" cy="3657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4"/>
          <p:cNvSpPr>
            <a:spLocks noGrp="1"/>
          </p:cNvSpPr>
          <p:nvPr>
            <p:ph type="dt" sz="half" idx="10"/>
          </p:nvPr>
        </p:nvSpPr>
        <p:spPr/>
        <p:txBody>
          <a:bodyPr/>
          <a:lstStyle>
            <a:lvl1pPr>
              <a:defRPr/>
            </a:lvl1pPr>
          </a:lstStyle>
          <a:p>
            <a:pPr defTabSz="514350">
              <a:defRPr/>
            </a:pPr>
            <a:r>
              <a:rPr lang="fr-FR" altLang="fr-FR">
                <a:solidFill>
                  <a:prstClr val="black">
                    <a:tint val="75000"/>
                  </a:prstClr>
                </a:solidFill>
              </a:rPr>
              <a:t>DPI – 16/01/2017</a:t>
            </a:r>
          </a:p>
        </p:txBody>
      </p:sp>
      <p:sp>
        <p:nvSpPr>
          <p:cNvPr id="8" name="Espace réservé du numéro de diapositive 6"/>
          <p:cNvSpPr>
            <a:spLocks noGrp="1"/>
          </p:cNvSpPr>
          <p:nvPr>
            <p:ph type="sldNum" sz="quarter" idx="11"/>
          </p:nvPr>
        </p:nvSpPr>
        <p:spPr/>
        <p:txBody>
          <a:bodyPr/>
          <a:lstStyle>
            <a:lvl1pPr>
              <a:defRPr/>
            </a:lvl1pPr>
          </a:lstStyle>
          <a:p>
            <a:pPr defTabSz="514350">
              <a:defRPr/>
            </a:pPr>
            <a:fld id="{D89C1055-72BD-4585-91FE-C78D6BE863D5}" type="slidenum">
              <a:rPr lang="fr-FR" altLang="fr-FR" smtClean="0">
                <a:solidFill>
                  <a:prstClr val="black">
                    <a:tint val="75000"/>
                  </a:prstClr>
                </a:solidFill>
              </a:rPr>
              <a:pPr defTabSz="514350">
                <a:defRPr/>
              </a:pPr>
              <a:t>‹N°›</a:t>
            </a:fld>
            <a:endParaRPr lang="fr-FR" altLang="fr-FR">
              <a:solidFill>
                <a:prstClr val="black">
                  <a:tint val="75000"/>
                </a:prstClr>
              </a:solidFill>
            </a:endParaRPr>
          </a:p>
        </p:txBody>
      </p:sp>
    </p:spTree>
    <p:extLst>
      <p:ext uri="{BB962C8B-B14F-4D97-AF65-F5344CB8AC3E}">
        <p14:creationId xmlns:p14="http://schemas.microsoft.com/office/powerpoint/2010/main" val="149343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BA7B6B8-529C-465F-A35B-898488350AA5}"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302D89-0CF0-4A1E-AFDF-C3997DFE7B2C}" type="slidenum">
              <a:rPr lang="fr-FR" smtClean="0"/>
              <a:pPr/>
              <a:t>‹N°›</a:t>
            </a:fld>
            <a:endParaRPr lang="fr-FR"/>
          </a:p>
        </p:txBody>
      </p:sp>
    </p:spTree>
    <p:extLst>
      <p:ext uri="{BB962C8B-B14F-4D97-AF65-F5344CB8AC3E}">
        <p14:creationId xmlns:p14="http://schemas.microsoft.com/office/powerpoint/2010/main" val="2836506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BA7B6B8-529C-465F-A35B-898488350AA5}" type="datetimeFigureOut">
              <a:rPr lang="fr-FR" smtClean="0"/>
              <a:pPr/>
              <a:t>01/04/2021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B302D89-0CF0-4A1E-AFDF-C3997DFE7B2C}" type="slidenum">
              <a:rPr lang="fr-FR" smtClean="0"/>
              <a:pPr/>
              <a:t>‹N°›</a:t>
            </a:fld>
            <a:endParaRPr lang="fr-FR"/>
          </a:p>
        </p:txBody>
      </p:sp>
    </p:spTree>
    <p:extLst>
      <p:ext uri="{BB962C8B-B14F-4D97-AF65-F5344CB8AC3E}">
        <p14:creationId xmlns:p14="http://schemas.microsoft.com/office/powerpoint/2010/main" val="364970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4.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5.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7B6B8-529C-465F-A35B-898488350AA5}" type="datetimeFigureOut">
              <a:rPr lang="fr-FR" smtClean="0"/>
              <a:pPr/>
              <a:t>01/04/2021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302D89-0CF0-4A1E-AFDF-C3997DFE7B2C}" type="slidenum">
              <a:rPr lang="fr-FR" smtClean="0"/>
              <a:pPr/>
              <a:t>‹N°›</a:t>
            </a:fld>
            <a:endParaRPr lang="fr-FR"/>
          </a:p>
        </p:txBody>
      </p:sp>
      <p:grpSp>
        <p:nvGrpSpPr>
          <p:cNvPr id="31" name="Groupe 30">
            <a:extLst>
              <a:ext uri="{FF2B5EF4-FFF2-40B4-BE49-F238E27FC236}">
                <a16:creationId xmlns:a16="http://schemas.microsoft.com/office/drawing/2014/main" id="{18B05904-3DC1-402C-BE37-D66601B90EC6}"/>
              </a:ext>
            </a:extLst>
          </p:cNvPr>
          <p:cNvGrpSpPr/>
          <p:nvPr userDrawn="1"/>
        </p:nvGrpSpPr>
        <p:grpSpPr>
          <a:xfrm>
            <a:off x="7491675" y="5531642"/>
            <a:ext cx="1163877" cy="1142208"/>
            <a:chOff x="6708775" y="-482600"/>
            <a:chExt cx="596900" cy="585787"/>
          </a:xfrm>
        </p:grpSpPr>
        <p:sp>
          <p:nvSpPr>
            <p:cNvPr id="32" name="Freeform 244">
              <a:extLst>
                <a:ext uri="{FF2B5EF4-FFF2-40B4-BE49-F238E27FC236}">
                  <a16:creationId xmlns:a16="http://schemas.microsoft.com/office/drawing/2014/main" id="{5E4E6750-E829-40CC-8948-BDD730177A75}"/>
                </a:ext>
              </a:extLst>
            </p:cNvPr>
            <p:cNvSpPr>
              <a:spLocks/>
            </p:cNvSpPr>
            <p:nvPr/>
          </p:nvSpPr>
          <p:spPr bwMode="auto">
            <a:xfrm>
              <a:off x="6718300" y="-82550"/>
              <a:ext cx="39688" cy="38100"/>
            </a:xfrm>
            <a:custGeom>
              <a:avLst/>
              <a:gdLst>
                <a:gd name="T0" fmla="*/ 14 w 80"/>
                <a:gd name="T1" fmla="*/ 66 h 80"/>
                <a:gd name="T2" fmla="*/ 14 w 80"/>
                <a:gd name="T3" fmla="*/ 0 h 80"/>
                <a:gd name="T4" fmla="*/ 0 w 80"/>
                <a:gd name="T5" fmla="*/ 0 h 80"/>
                <a:gd name="T6" fmla="*/ 0 w 80"/>
                <a:gd name="T7" fmla="*/ 80 h 80"/>
                <a:gd name="T8" fmla="*/ 80 w 80"/>
                <a:gd name="T9" fmla="*/ 80 h 80"/>
                <a:gd name="T10" fmla="*/ 80 w 80"/>
                <a:gd name="T11" fmla="*/ 0 h 80"/>
                <a:gd name="T12" fmla="*/ 67 w 80"/>
                <a:gd name="T13" fmla="*/ 0 h 80"/>
                <a:gd name="T14" fmla="*/ 67 w 80"/>
                <a:gd name="T15" fmla="*/ 66 h 80"/>
                <a:gd name="T16" fmla="*/ 14 w 80"/>
                <a:gd name="T17"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14" y="66"/>
                  </a:moveTo>
                  <a:lnTo>
                    <a:pt x="14" y="0"/>
                  </a:lnTo>
                  <a:lnTo>
                    <a:pt x="0" y="0"/>
                  </a:lnTo>
                  <a:lnTo>
                    <a:pt x="0" y="80"/>
                  </a:lnTo>
                  <a:lnTo>
                    <a:pt x="80" y="80"/>
                  </a:lnTo>
                  <a:lnTo>
                    <a:pt x="80" y="0"/>
                  </a:lnTo>
                  <a:lnTo>
                    <a:pt x="67" y="0"/>
                  </a:lnTo>
                  <a:lnTo>
                    <a:pt x="67" y="66"/>
                  </a:lnTo>
                  <a:lnTo>
                    <a:pt x="14" y="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3" name="Freeform 245">
              <a:extLst>
                <a:ext uri="{FF2B5EF4-FFF2-40B4-BE49-F238E27FC236}">
                  <a16:creationId xmlns:a16="http://schemas.microsoft.com/office/drawing/2014/main" id="{8FE4A4DB-884D-4680-83B5-71A9D50911A2}"/>
                </a:ext>
              </a:extLst>
            </p:cNvPr>
            <p:cNvSpPr>
              <a:spLocks/>
            </p:cNvSpPr>
            <p:nvPr/>
          </p:nvSpPr>
          <p:spPr bwMode="auto">
            <a:xfrm>
              <a:off x="6786563" y="-82550"/>
              <a:ext cx="39688" cy="38100"/>
            </a:xfrm>
            <a:custGeom>
              <a:avLst/>
              <a:gdLst>
                <a:gd name="T0" fmla="*/ 0 w 80"/>
                <a:gd name="T1" fmla="*/ 0 h 80"/>
                <a:gd name="T2" fmla="*/ 0 w 80"/>
                <a:gd name="T3" fmla="*/ 80 h 80"/>
                <a:gd name="T4" fmla="*/ 14 w 80"/>
                <a:gd name="T5" fmla="*/ 80 h 80"/>
                <a:gd name="T6" fmla="*/ 14 w 80"/>
                <a:gd name="T7" fmla="*/ 12 h 80"/>
                <a:gd name="T8" fmla="*/ 67 w 80"/>
                <a:gd name="T9" fmla="*/ 12 h 80"/>
                <a:gd name="T10" fmla="*/ 67 w 80"/>
                <a:gd name="T11" fmla="*/ 80 h 80"/>
                <a:gd name="T12" fmla="*/ 80 w 80"/>
                <a:gd name="T13" fmla="*/ 80 h 80"/>
                <a:gd name="T14" fmla="*/ 80 w 80"/>
                <a:gd name="T15" fmla="*/ 0 h 80"/>
                <a:gd name="T16" fmla="*/ 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0" y="0"/>
                  </a:moveTo>
                  <a:lnTo>
                    <a:pt x="0" y="80"/>
                  </a:lnTo>
                  <a:lnTo>
                    <a:pt x="14" y="80"/>
                  </a:lnTo>
                  <a:lnTo>
                    <a:pt x="14" y="12"/>
                  </a:lnTo>
                  <a:lnTo>
                    <a:pt x="67" y="12"/>
                  </a:lnTo>
                  <a:lnTo>
                    <a:pt x="67" y="80"/>
                  </a:lnTo>
                  <a:lnTo>
                    <a:pt x="80" y="80"/>
                  </a:lnTo>
                  <a:lnTo>
                    <a:pt x="80"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4" name="Rectangle 246">
              <a:extLst>
                <a:ext uri="{FF2B5EF4-FFF2-40B4-BE49-F238E27FC236}">
                  <a16:creationId xmlns:a16="http://schemas.microsoft.com/office/drawing/2014/main" id="{CEE14759-EA83-43E2-B246-736EDD4AD88B}"/>
                </a:ext>
              </a:extLst>
            </p:cNvPr>
            <p:cNvSpPr>
              <a:spLocks noChangeArrowheads="1"/>
            </p:cNvSpPr>
            <p:nvPr/>
          </p:nvSpPr>
          <p:spPr bwMode="auto">
            <a:xfrm>
              <a:off x="6854825" y="-95250"/>
              <a:ext cx="7938" cy="635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5" name="Rectangle 247">
              <a:extLst>
                <a:ext uri="{FF2B5EF4-FFF2-40B4-BE49-F238E27FC236}">
                  <a16:creationId xmlns:a16="http://schemas.microsoft.com/office/drawing/2014/main" id="{0190FBC4-8591-442F-AB72-F16D10741017}"/>
                </a:ext>
              </a:extLst>
            </p:cNvPr>
            <p:cNvSpPr>
              <a:spLocks noChangeArrowheads="1"/>
            </p:cNvSpPr>
            <p:nvPr/>
          </p:nvSpPr>
          <p:spPr bwMode="auto">
            <a:xfrm>
              <a:off x="6854825" y="-82550"/>
              <a:ext cx="7938" cy="381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6" name="Freeform 248">
              <a:extLst>
                <a:ext uri="{FF2B5EF4-FFF2-40B4-BE49-F238E27FC236}">
                  <a16:creationId xmlns:a16="http://schemas.microsoft.com/office/drawing/2014/main" id="{DA7D266A-1AA6-4687-A222-B1D1481177D4}"/>
                </a:ext>
              </a:extLst>
            </p:cNvPr>
            <p:cNvSpPr>
              <a:spLocks/>
            </p:cNvSpPr>
            <p:nvPr/>
          </p:nvSpPr>
          <p:spPr bwMode="auto">
            <a:xfrm>
              <a:off x="6888163" y="-82550"/>
              <a:ext cx="39688" cy="38100"/>
            </a:xfrm>
            <a:custGeom>
              <a:avLst/>
              <a:gdLst>
                <a:gd name="T0" fmla="*/ 66 w 80"/>
                <a:gd name="T1" fmla="*/ 0 h 80"/>
                <a:gd name="T2" fmla="*/ 47 w 80"/>
                <a:gd name="T3" fmla="*/ 66 h 80"/>
                <a:gd name="T4" fmla="*/ 33 w 80"/>
                <a:gd name="T5" fmla="*/ 66 h 80"/>
                <a:gd name="T6" fmla="*/ 13 w 80"/>
                <a:gd name="T7" fmla="*/ 0 h 80"/>
                <a:gd name="T8" fmla="*/ 0 w 80"/>
                <a:gd name="T9" fmla="*/ 0 h 80"/>
                <a:gd name="T10" fmla="*/ 21 w 80"/>
                <a:gd name="T11" fmla="*/ 80 h 80"/>
                <a:gd name="T12" fmla="*/ 58 w 80"/>
                <a:gd name="T13" fmla="*/ 80 h 80"/>
                <a:gd name="T14" fmla="*/ 80 w 80"/>
                <a:gd name="T15" fmla="*/ 0 h 80"/>
                <a:gd name="T16" fmla="*/ 66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66" y="0"/>
                  </a:moveTo>
                  <a:cubicBezTo>
                    <a:pt x="66" y="0"/>
                    <a:pt x="47" y="64"/>
                    <a:pt x="47" y="66"/>
                  </a:cubicBezTo>
                  <a:lnTo>
                    <a:pt x="33" y="66"/>
                  </a:lnTo>
                  <a:lnTo>
                    <a:pt x="13" y="0"/>
                  </a:lnTo>
                  <a:lnTo>
                    <a:pt x="0" y="0"/>
                  </a:lnTo>
                  <a:lnTo>
                    <a:pt x="21" y="80"/>
                  </a:lnTo>
                  <a:lnTo>
                    <a:pt x="58" y="80"/>
                  </a:lnTo>
                  <a:lnTo>
                    <a:pt x="80" y="0"/>
                  </a:lnTo>
                  <a:lnTo>
                    <a:pt x="6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7" name="Freeform 249">
              <a:extLst>
                <a:ext uri="{FF2B5EF4-FFF2-40B4-BE49-F238E27FC236}">
                  <a16:creationId xmlns:a16="http://schemas.microsoft.com/office/drawing/2014/main" id="{34A8E66B-7B9F-4D19-B4E2-FD096BA85AF1}"/>
                </a:ext>
              </a:extLst>
            </p:cNvPr>
            <p:cNvSpPr>
              <a:spLocks noEditPoints="1"/>
            </p:cNvSpPr>
            <p:nvPr/>
          </p:nvSpPr>
          <p:spPr bwMode="auto">
            <a:xfrm>
              <a:off x="6953250" y="-82550"/>
              <a:ext cx="38100" cy="38100"/>
            </a:xfrm>
            <a:custGeom>
              <a:avLst/>
              <a:gdLst>
                <a:gd name="T0" fmla="*/ 66 w 80"/>
                <a:gd name="T1" fmla="*/ 66 h 80"/>
                <a:gd name="T2" fmla="*/ 15 w 80"/>
                <a:gd name="T3" fmla="*/ 66 h 80"/>
                <a:gd name="T4" fmla="*/ 15 w 80"/>
                <a:gd name="T5" fmla="*/ 46 h 80"/>
                <a:gd name="T6" fmla="*/ 80 w 80"/>
                <a:gd name="T7" fmla="*/ 46 h 80"/>
                <a:gd name="T8" fmla="*/ 80 w 80"/>
                <a:gd name="T9" fmla="*/ 0 h 80"/>
                <a:gd name="T10" fmla="*/ 0 w 80"/>
                <a:gd name="T11" fmla="*/ 0 h 80"/>
                <a:gd name="T12" fmla="*/ 0 w 80"/>
                <a:gd name="T13" fmla="*/ 80 h 80"/>
                <a:gd name="T14" fmla="*/ 66 w 80"/>
                <a:gd name="T15" fmla="*/ 80 h 80"/>
                <a:gd name="T16" fmla="*/ 66 w 80"/>
                <a:gd name="T17" fmla="*/ 66 h 80"/>
                <a:gd name="T18" fmla="*/ 15 w 80"/>
                <a:gd name="T19" fmla="*/ 14 h 80"/>
                <a:gd name="T20" fmla="*/ 66 w 80"/>
                <a:gd name="T21" fmla="*/ 14 h 80"/>
                <a:gd name="T22" fmla="*/ 66 w 80"/>
                <a:gd name="T23" fmla="*/ 34 h 80"/>
                <a:gd name="T24" fmla="*/ 15 w 80"/>
                <a:gd name="T25" fmla="*/ 34 h 80"/>
                <a:gd name="T26" fmla="*/ 15 w 80"/>
                <a:gd name="T2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80">
                  <a:moveTo>
                    <a:pt x="66" y="66"/>
                  </a:moveTo>
                  <a:lnTo>
                    <a:pt x="15" y="66"/>
                  </a:lnTo>
                  <a:lnTo>
                    <a:pt x="15" y="46"/>
                  </a:lnTo>
                  <a:lnTo>
                    <a:pt x="80" y="46"/>
                  </a:lnTo>
                  <a:lnTo>
                    <a:pt x="80" y="0"/>
                  </a:lnTo>
                  <a:lnTo>
                    <a:pt x="0" y="0"/>
                  </a:lnTo>
                  <a:lnTo>
                    <a:pt x="0" y="80"/>
                  </a:lnTo>
                  <a:lnTo>
                    <a:pt x="66" y="80"/>
                  </a:lnTo>
                  <a:lnTo>
                    <a:pt x="66" y="66"/>
                  </a:lnTo>
                  <a:close/>
                  <a:moveTo>
                    <a:pt x="15" y="14"/>
                  </a:moveTo>
                  <a:lnTo>
                    <a:pt x="66" y="14"/>
                  </a:lnTo>
                  <a:lnTo>
                    <a:pt x="66" y="34"/>
                  </a:lnTo>
                  <a:lnTo>
                    <a:pt x="15" y="34"/>
                  </a:lnTo>
                  <a:lnTo>
                    <a:pt x="15" y="1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8" name="Freeform 250">
              <a:extLst>
                <a:ext uri="{FF2B5EF4-FFF2-40B4-BE49-F238E27FC236}">
                  <a16:creationId xmlns:a16="http://schemas.microsoft.com/office/drawing/2014/main" id="{333BB094-50B3-458C-AB81-B30C046E7BD9}"/>
                </a:ext>
              </a:extLst>
            </p:cNvPr>
            <p:cNvSpPr>
              <a:spLocks/>
            </p:cNvSpPr>
            <p:nvPr/>
          </p:nvSpPr>
          <p:spPr bwMode="auto">
            <a:xfrm>
              <a:off x="7018338" y="-82550"/>
              <a:ext cx="23813" cy="38100"/>
            </a:xfrm>
            <a:custGeom>
              <a:avLst/>
              <a:gdLst>
                <a:gd name="T0" fmla="*/ 14 w 50"/>
                <a:gd name="T1" fmla="*/ 80 h 80"/>
                <a:gd name="T2" fmla="*/ 14 w 50"/>
                <a:gd name="T3" fmla="*/ 12 h 80"/>
                <a:gd name="T4" fmla="*/ 50 w 50"/>
                <a:gd name="T5" fmla="*/ 12 h 80"/>
                <a:gd name="T6" fmla="*/ 50 w 50"/>
                <a:gd name="T7" fmla="*/ 0 h 80"/>
                <a:gd name="T8" fmla="*/ 0 w 50"/>
                <a:gd name="T9" fmla="*/ 0 h 80"/>
                <a:gd name="T10" fmla="*/ 0 w 50"/>
                <a:gd name="T11" fmla="*/ 80 h 80"/>
                <a:gd name="T12" fmla="*/ 14 w 5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50" h="80">
                  <a:moveTo>
                    <a:pt x="14" y="80"/>
                  </a:moveTo>
                  <a:lnTo>
                    <a:pt x="14" y="12"/>
                  </a:lnTo>
                  <a:lnTo>
                    <a:pt x="50" y="12"/>
                  </a:lnTo>
                  <a:lnTo>
                    <a:pt x="50" y="0"/>
                  </a:lnTo>
                  <a:lnTo>
                    <a:pt x="0" y="0"/>
                  </a:lnTo>
                  <a:lnTo>
                    <a:pt x="0" y="80"/>
                  </a:lnTo>
                  <a:lnTo>
                    <a:pt x="14" y="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Freeform 251">
              <a:extLst>
                <a:ext uri="{FF2B5EF4-FFF2-40B4-BE49-F238E27FC236}">
                  <a16:creationId xmlns:a16="http://schemas.microsoft.com/office/drawing/2014/main" id="{B7C94C48-0C8E-4F58-82B6-6823845E6623}"/>
                </a:ext>
              </a:extLst>
            </p:cNvPr>
            <p:cNvSpPr>
              <a:spLocks/>
            </p:cNvSpPr>
            <p:nvPr/>
          </p:nvSpPr>
          <p:spPr bwMode="auto">
            <a:xfrm>
              <a:off x="7067550" y="-82550"/>
              <a:ext cx="39688" cy="38100"/>
            </a:xfrm>
            <a:custGeom>
              <a:avLst/>
              <a:gdLst>
                <a:gd name="T0" fmla="*/ 0 w 80"/>
                <a:gd name="T1" fmla="*/ 0 h 80"/>
                <a:gd name="T2" fmla="*/ 0 w 80"/>
                <a:gd name="T3" fmla="*/ 46 h 80"/>
                <a:gd name="T4" fmla="*/ 33 w 80"/>
                <a:gd name="T5" fmla="*/ 46 h 80"/>
                <a:gd name="T6" fmla="*/ 65 w 80"/>
                <a:gd name="T7" fmla="*/ 46 h 80"/>
                <a:gd name="T8" fmla="*/ 65 w 80"/>
                <a:gd name="T9" fmla="*/ 66 h 80"/>
                <a:gd name="T10" fmla="*/ 0 w 80"/>
                <a:gd name="T11" fmla="*/ 66 h 80"/>
                <a:gd name="T12" fmla="*/ 0 w 80"/>
                <a:gd name="T13" fmla="*/ 80 h 80"/>
                <a:gd name="T14" fmla="*/ 80 w 80"/>
                <a:gd name="T15" fmla="*/ 80 h 80"/>
                <a:gd name="T16" fmla="*/ 80 w 80"/>
                <a:gd name="T17" fmla="*/ 32 h 80"/>
                <a:gd name="T18" fmla="*/ 14 w 80"/>
                <a:gd name="T19" fmla="*/ 32 h 80"/>
                <a:gd name="T20" fmla="*/ 14 w 80"/>
                <a:gd name="T21" fmla="*/ 12 h 80"/>
                <a:gd name="T22" fmla="*/ 66 w 80"/>
                <a:gd name="T23" fmla="*/ 12 h 80"/>
                <a:gd name="T24" fmla="*/ 66 w 80"/>
                <a:gd name="T25" fmla="*/ 0 h 80"/>
                <a:gd name="T26" fmla="*/ 0 w 80"/>
                <a:gd name="T2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80">
                  <a:moveTo>
                    <a:pt x="0" y="0"/>
                  </a:moveTo>
                  <a:lnTo>
                    <a:pt x="0" y="46"/>
                  </a:lnTo>
                  <a:lnTo>
                    <a:pt x="33" y="46"/>
                  </a:lnTo>
                  <a:lnTo>
                    <a:pt x="65" y="46"/>
                  </a:lnTo>
                  <a:lnTo>
                    <a:pt x="65" y="66"/>
                  </a:lnTo>
                  <a:lnTo>
                    <a:pt x="0" y="66"/>
                  </a:lnTo>
                  <a:lnTo>
                    <a:pt x="0" y="80"/>
                  </a:lnTo>
                  <a:lnTo>
                    <a:pt x="80" y="80"/>
                  </a:lnTo>
                  <a:lnTo>
                    <a:pt x="80" y="32"/>
                  </a:lnTo>
                  <a:lnTo>
                    <a:pt x="14" y="32"/>
                  </a:lnTo>
                  <a:lnTo>
                    <a:pt x="14" y="12"/>
                  </a:lnTo>
                  <a:lnTo>
                    <a:pt x="66" y="12"/>
                  </a:lnTo>
                  <a:lnTo>
                    <a:pt x="66" y="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0" name="Rectangle 252">
              <a:extLst>
                <a:ext uri="{FF2B5EF4-FFF2-40B4-BE49-F238E27FC236}">
                  <a16:creationId xmlns:a16="http://schemas.microsoft.com/office/drawing/2014/main" id="{BE1262AD-07E9-431A-BFD4-7CB59E6CCEEA}"/>
                </a:ext>
              </a:extLst>
            </p:cNvPr>
            <p:cNvSpPr>
              <a:spLocks noChangeArrowheads="1"/>
            </p:cNvSpPr>
            <p:nvPr/>
          </p:nvSpPr>
          <p:spPr bwMode="auto">
            <a:xfrm>
              <a:off x="7135813" y="-82550"/>
              <a:ext cx="6350" cy="381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1" name="Rectangle 253">
              <a:extLst>
                <a:ext uri="{FF2B5EF4-FFF2-40B4-BE49-F238E27FC236}">
                  <a16:creationId xmlns:a16="http://schemas.microsoft.com/office/drawing/2014/main" id="{AD7175E7-E863-4B9F-9A35-76993226C0DF}"/>
                </a:ext>
              </a:extLst>
            </p:cNvPr>
            <p:cNvSpPr>
              <a:spLocks noChangeArrowheads="1"/>
            </p:cNvSpPr>
            <p:nvPr/>
          </p:nvSpPr>
          <p:spPr bwMode="auto">
            <a:xfrm>
              <a:off x="7135813" y="-95250"/>
              <a:ext cx="6350" cy="635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2" name="Freeform 254">
              <a:extLst>
                <a:ext uri="{FF2B5EF4-FFF2-40B4-BE49-F238E27FC236}">
                  <a16:creationId xmlns:a16="http://schemas.microsoft.com/office/drawing/2014/main" id="{4237EF54-E367-4432-84DA-BE10A5037BCD}"/>
                </a:ext>
              </a:extLst>
            </p:cNvPr>
            <p:cNvSpPr>
              <a:spLocks/>
            </p:cNvSpPr>
            <p:nvPr/>
          </p:nvSpPr>
          <p:spPr bwMode="auto">
            <a:xfrm>
              <a:off x="7173913" y="-95250"/>
              <a:ext cx="25400" cy="50800"/>
            </a:xfrm>
            <a:custGeom>
              <a:avLst/>
              <a:gdLst>
                <a:gd name="T0" fmla="*/ 14 w 53"/>
                <a:gd name="T1" fmla="*/ 24 h 104"/>
                <a:gd name="T2" fmla="*/ 14 w 53"/>
                <a:gd name="T3" fmla="*/ 0 h 104"/>
                <a:gd name="T4" fmla="*/ 0 w 53"/>
                <a:gd name="T5" fmla="*/ 0 h 104"/>
                <a:gd name="T6" fmla="*/ 0 w 53"/>
                <a:gd name="T7" fmla="*/ 53 h 104"/>
                <a:gd name="T8" fmla="*/ 0 w 53"/>
                <a:gd name="T9" fmla="*/ 104 h 104"/>
                <a:gd name="T10" fmla="*/ 53 w 53"/>
                <a:gd name="T11" fmla="*/ 104 h 104"/>
                <a:gd name="T12" fmla="*/ 53 w 53"/>
                <a:gd name="T13" fmla="*/ 90 h 104"/>
                <a:gd name="T14" fmla="*/ 14 w 53"/>
                <a:gd name="T15" fmla="*/ 90 h 104"/>
                <a:gd name="T16" fmla="*/ 14 w 53"/>
                <a:gd name="T17" fmla="*/ 36 h 104"/>
                <a:gd name="T18" fmla="*/ 42 w 53"/>
                <a:gd name="T19" fmla="*/ 36 h 104"/>
                <a:gd name="T20" fmla="*/ 42 w 53"/>
                <a:gd name="T21" fmla="*/ 24 h 104"/>
                <a:gd name="T22" fmla="*/ 14 w 53"/>
                <a:gd name="T23" fmla="*/ 2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104">
                  <a:moveTo>
                    <a:pt x="14" y="24"/>
                  </a:moveTo>
                  <a:lnTo>
                    <a:pt x="14" y="0"/>
                  </a:lnTo>
                  <a:lnTo>
                    <a:pt x="0" y="0"/>
                  </a:lnTo>
                  <a:lnTo>
                    <a:pt x="0" y="53"/>
                  </a:lnTo>
                  <a:lnTo>
                    <a:pt x="0" y="104"/>
                  </a:lnTo>
                  <a:lnTo>
                    <a:pt x="53" y="104"/>
                  </a:lnTo>
                  <a:lnTo>
                    <a:pt x="53" y="90"/>
                  </a:lnTo>
                  <a:lnTo>
                    <a:pt x="14" y="90"/>
                  </a:lnTo>
                  <a:lnTo>
                    <a:pt x="14" y="36"/>
                  </a:lnTo>
                  <a:lnTo>
                    <a:pt x="42" y="36"/>
                  </a:lnTo>
                  <a:lnTo>
                    <a:pt x="42" y="24"/>
                  </a:lnTo>
                  <a:lnTo>
                    <a:pt x="14" y="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3" name="Freeform 255">
              <a:extLst>
                <a:ext uri="{FF2B5EF4-FFF2-40B4-BE49-F238E27FC236}">
                  <a16:creationId xmlns:a16="http://schemas.microsoft.com/office/drawing/2014/main" id="{24671760-DD62-48B6-9C20-DE19CECC1378}"/>
                </a:ext>
              </a:extLst>
            </p:cNvPr>
            <p:cNvSpPr>
              <a:spLocks noEditPoints="1"/>
            </p:cNvSpPr>
            <p:nvPr/>
          </p:nvSpPr>
          <p:spPr bwMode="auto">
            <a:xfrm>
              <a:off x="7229475" y="-95250"/>
              <a:ext cx="38100" cy="50800"/>
            </a:xfrm>
            <a:custGeom>
              <a:avLst/>
              <a:gdLst>
                <a:gd name="T0" fmla="*/ 65 w 79"/>
                <a:gd name="T1" fmla="*/ 90 h 104"/>
                <a:gd name="T2" fmla="*/ 14 w 79"/>
                <a:gd name="T3" fmla="*/ 90 h 104"/>
                <a:gd name="T4" fmla="*/ 14 w 79"/>
                <a:gd name="T5" fmla="*/ 70 h 104"/>
                <a:gd name="T6" fmla="*/ 79 w 79"/>
                <a:gd name="T7" fmla="*/ 70 h 104"/>
                <a:gd name="T8" fmla="*/ 79 w 79"/>
                <a:gd name="T9" fmla="*/ 24 h 104"/>
                <a:gd name="T10" fmla="*/ 44 w 79"/>
                <a:gd name="T11" fmla="*/ 24 h 104"/>
                <a:gd name="T12" fmla="*/ 60 w 79"/>
                <a:gd name="T13" fmla="*/ 0 h 104"/>
                <a:gd name="T14" fmla="*/ 46 w 79"/>
                <a:gd name="T15" fmla="*/ 0 h 104"/>
                <a:gd name="T16" fmla="*/ 29 w 79"/>
                <a:gd name="T17" fmla="*/ 24 h 104"/>
                <a:gd name="T18" fmla="*/ 0 w 79"/>
                <a:gd name="T19" fmla="*/ 24 h 104"/>
                <a:gd name="T20" fmla="*/ 0 w 79"/>
                <a:gd name="T21" fmla="*/ 104 h 104"/>
                <a:gd name="T22" fmla="*/ 66 w 79"/>
                <a:gd name="T23" fmla="*/ 104 h 104"/>
                <a:gd name="T24" fmla="*/ 66 w 79"/>
                <a:gd name="T25" fmla="*/ 90 h 104"/>
                <a:gd name="T26" fmla="*/ 65 w 79"/>
                <a:gd name="T27" fmla="*/ 90 h 104"/>
                <a:gd name="T28" fmla="*/ 14 w 79"/>
                <a:gd name="T29" fmla="*/ 38 h 104"/>
                <a:gd name="T30" fmla="*/ 65 w 79"/>
                <a:gd name="T31" fmla="*/ 38 h 104"/>
                <a:gd name="T32" fmla="*/ 65 w 79"/>
                <a:gd name="T33" fmla="*/ 58 h 104"/>
                <a:gd name="T34" fmla="*/ 14 w 79"/>
                <a:gd name="T35" fmla="*/ 58 h 104"/>
                <a:gd name="T36" fmla="*/ 14 w 79"/>
                <a:gd name="T37"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104">
                  <a:moveTo>
                    <a:pt x="65" y="90"/>
                  </a:moveTo>
                  <a:lnTo>
                    <a:pt x="14" y="90"/>
                  </a:lnTo>
                  <a:lnTo>
                    <a:pt x="14" y="70"/>
                  </a:lnTo>
                  <a:lnTo>
                    <a:pt x="79" y="70"/>
                  </a:lnTo>
                  <a:lnTo>
                    <a:pt x="79" y="24"/>
                  </a:lnTo>
                  <a:lnTo>
                    <a:pt x="44" y="24"/>
                  </a:lnTo>
                  <a:lnTo>
                    <a:pt x="60" y="0"/>
                  </a:lnTo>
                  <a:lnTo>
                    <a:pt x="46" y="0"/>
                  </a:lnTo>
                  <a:cubicBezTo>
                    <a:pt x="46" y="0"/>
                    <a:pt x="33" y="16"/>
                    <a:pt x="29" y="24"/>
                  </a:cubicBezTo>
                  <a:lnTo>
                    <a:pt x="0" y="24"/>
                  </a:lnTo>
                  <a:lnTo>
                    <a:pt x="0" y="104"/>
                  </a:lnTo>
                  <a:lnTo>
                    <a:pt x="66" y="104"/>
                  </a:lnTo>
                  <a:lnTo>
                    <a:pt x="66" y="90"/>
                  </a:lnTo>
                  <a:lnTo>
                    <a:pt x="65" y="90"/>
                  </a:lnTo>
                  <a:close/>
                  <a:moveTo>
                    <a:pt x="14" y="38"/>
                  </a:moveTo>
                  <a:lnTo>
                    <a:pt x="65" y="38"/>
                  </a:lnTo>
                  <a:lnTo>
                    <a:pt x="65" y="58"/>
                  </a:lnTo>
                  <a:lnTo>
                    <a:pt x="14" y="58"/>
                  </a:lnTo>
                  <a:lnTo>
                    <a:pt x="14" y="3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4" name="Freeform 256">
              <a:extLst>
                <a:ext uri="{FF2B5EF4-FFF2-40B4-BE49-F238E27FC236}">
                  <a16:creationId xmlns:a16="http://schemas.microsoft.com/office/drawing/2014/main" id="{FF602D85-3C85-4308-B5D6-3DF5BA1B090F}"/>
                </a:ext>
              </a:extLst>
            </p:cNvPr>
            <p:cNvSpPr>
              <a:spLocks noEditPoints="1"/>
            </p:cNvSpPr>
            <p:nvPr/>
          </p:nvSpPr>
          <p:spPr bwMode="auto">
            <a:xfrm>
              <a:off x="6708775" y="-12700"/>
              <a:ext cx="80963" cy="80963"/>
            </a:xfrm>
            <a:custGeom>
              <a:avLst/>
              <a:gdLst>
                <a:gd name="T0" fmla="*/ 133 w 165"/>
                <a:gd name="T1" fmla="*/ 125 h 166"/>
                <a:gd name="T2" fmla="*/ 133 w 165"/>
                <a:gd name="T3" fmla="*/ 56 h 166"/>
                <a:gd name="T4" fmla="*/ 73 w 165"/>
                <a:gd name="T5" fmla="*/ 0 h 166"/>
                <a:gd name="T6" fmla="*/ 7 w 165"/>
                <a:gd name="T7" fmla="*/ 35 h 166"/>
                <a:gd name="T8" fmla="*/ 28 w 165"/>
                <a:gd name="T9" fmla="*/ 52 h 166"/>
                <a:gd name="T10" fmla="*/ 73 w 165"/>
                <a:gd name="T11" fmla="*/ 11 h 166"/>
                <a:gd name="T12" fmla="*/ 98 w 165"/>
                <a:gd name="T13" fmla="*/ 56 h 166"/>
                <a:gd name="T14" fmla="*/ 98 w 165"/>
                <a:gd name="T15" fmla="*/ 73 h 166"/>
                <a:gd name="T16" fmla="*/ 0 w 165"/>
                <a:gd name="T17" fmla="*/ 126 h 166"/>
                <a:gd name="T18" fmla="*/ 47 w 165"/>
                <a:gd name="T19" fmla="*/ 166 h 166"/>
                <a:gd name="T20" fmla="*/ 97 w 165"/>
                <a:gd name="T21" fmla="*/ 142 h 166"/>
                <a:gd name="T22" fmla="*/ 126 w 165"/>
                <a:gd name="T23" fmla="*/ 166 h 166"/>
                <a:gd name="T24" fmla="*/ 165 w 165"/>
                <a:gd name="T25" fmla="*/ 160 h 166"/>
                <a:gd name="T26" fmla="*/ 165 w 165"/>
                <a:gd name="T27" fmla="*/ 151 h 166"/>
                <a:gd name="T28" fmla="*/ 151 w 165"/>
                <a:gd name="T29" fmla="*/ 153 h 166"/>
                <a:gd name="T30" fmla="*/ 133 w 165"/>
                <a:gd name="T31" fmla="*/ 125 h 166"/>
                <a:gd name="T32" fmla="*/ 97 w 165"/>
                <a:gd name="T33" fmla="*/ 106 h 166"/>
                <a:gd name="T34" fmla="*/ 62 w 165"/>
                <a:gd name="T35" fmla="*/ 145 h 166"/>
                <a:gd name="T36" fmla="*/ 40 w 165"/>
                <a:gd name="T37" fmla="*/ 120 h 166"/>
                <a:gd name="T38" fmla="*/ 97 w 165"/>
                <a:gd name="T39" fmla="*/ 85 h 166"/>
                <a:gd name="T40" fmla="*/ 97 w 165"/>
                <a:gd name="T41" fmla="*/ 10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5" h="166">
                  <a:moveTo>
                    <a:pt x="133" y="125"/>
                  </a:moveTo>
                  <a:lnTo>
                    <a:pt x="133" y="56"/>
                  </a:lnTo>
                  <a:cubicBezTo>
                    <a:pt x="133" y="17"/>
                    <a:pt x="118" y="0"/>
                    <a:pt x="73" y="0"/>
                  </a:cubicBezTo>
                  <a:cubicBezTo>
                    <a:pt x="43" y="0"/>
                    <a:pt x="7" y="11"/>
                    <a:pt x="7" y="35"/>
                  </a:cubicBezTo>
                  <a:cubicBezTo>
                    <a:pt x="7" y="47"/>
                    <a:pt x="17" y="52"/>
                    <a:pt x="28" y="52"/>
                  </a:cubicBezTo>
                  <a:cubicBezTo>
                    <a:pt x="62" y="52"/>
                    <a:pt x="37" y="11"/>
                    <a:pt x="73" y="11"/>
                  </a:cubicBezTo>
                  <a:cubicBezTo>
                    <a:pt x="98" y="11"/>
                    <a:pt x="98" y="37"/>
                    <a:pt x="98" y="56"/>
                  </a:cubicBezTo>
                  <a:lnTo>
                    <a:pt x="98" y="73"/>
                  </a:lnTo>
                  <a:cubicBezTo>
                    <a:pt x="75" y="75"/>
                    <a:pt x="0" y="78"/>
                    <a:pt x="0" y="126"/>
                  </a:cubicBezTo>
                  <a:cubicBezTo>
                    <a:pt x="0" y="148"/>
                    <a:pt x="22" y="166"/>
                    <a:pt x="47" y="166"/>
                  </a:cubicBezTo>
                  <a:cubicBezTo>
                    <a:pt x="75" y="166"/>
                    <a:pt x="90" y="150"/>
                    <a:pt x="97" y="142"/>
                  </a:cubicBezTo>
                  <a:cubicBezTo>
                    <a:pt x="100" y="153"/>
                    <a:pt x="105" y="166"/>
                    <a:pt x="126" y="166"/>
                  </a:cubicBezTo>
                  <a:cubicBezTo>
                    <a:pt x="141" y="166"/>
                    <a:pt x="152" y="163"/>
                    <a:pt x="165" y="160"/>
                  </a:cubicBezTo>
                  <a:lnTo>
                    <a:pt x="165" y="151"/>
                  </a:lnTo>
                  <a:cubicBezTo>
                    <a:pt x="160" y="152"/>
                    <a:pt x="155" y="153"/>
                    <a:pt x="151" y="153"/>
                  </a:cubicBezTo>
                  <a:cubicBezTo>
                    <a:pt x="138" y="153"/>
                    <a:pt x="133" y="146"/>
                    <a:pt x="133" y="125"/>
                  </a:cubicBezTo>
                  <a:close/>
                  <a:moveTo>
                    <a:pt x="97" y="106"/>
                  </a:moveTo>
                  <a:cubicBezTo>
                    <a:pt x="97" y="131"/>
                    <a:pt x="83" y="145"/>
                    <a:pt x="62" y="145"/>
                  </a:cubicBezTo>
                  <a:cubicBezTo>
                    <a:pt x="47" y="145"/>
                    <a:pt x="40" y="133"/>
                    <a:pt x="40" y="120"/>
                  </a:cubicBezTo>
                  <a:cubicBezTo>
                    <a:pt x="40" y="87"/>
                    <a:pt x="83" y="85"/>
                    <a:pt x="97" y="85"/>
                  </a:cubicBezTo>
                  <a:lnTo>
                    <a:pt x="97" y="10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5" name="Freeform 257">
              <a:extLst>
                <a:ext uri="{FF2B5EF4-FFF2-40B4-BE49-F238E27FC236}">
                  <a16:creationId xmlns:a16="http://schemas.microsoft.com/office/drawing/2014/main" id="{251A8DD7-387B-4149-A045-F728E10BBAF4}"/>
                </a:ext>
              </a:extLst>
            </p:cNvPr>
            <p:cNvSpPr>
              <a:spLocks/>
            </p:cNvSpPr>
            <p:nvPr/>
          </p:nvSpPr>
          <p:spPr bwMode="auto">
            <a:xfrm>
              <a:off x="6808788" y="-12700"/>
              <a:ext cx="95250" cy="79375"/>
            </a:xfrm>
            <a:custGeom>
              <a:avLst/>
              <a:gdLst>
                <a:gd name="T0" fmla="*/ 169 w 196"/>
                <a:gd name="T1" fmla="*/ 125 h 162"/>
                <a:gd name="T2" fmla="*/ 169 w 196"/>
                <a:gd name="T3" fmla="*/ 46 h 162"/>
                <a:gd name="T4" fmla="*/ 125 w 196"/>
                <a:gd name="T5" fmla="*/ 0 h 162"/>
                <a:gd name="T6" fmla="*/ 65 w 196"/>
                <a:gd name="T7" fmla="*/ 41 h 162"/>
                <a:gd name="T8" fmla="*/ 64 w 196"/>
                <a:gd name="T9" fmla="*/ 41 h 162"/>
                <a:gd name="T10" fmla="*/ 64 w 196"/>
                <a:gd name="T11" fmla="*/ 0 h 162"/>
                <a:gd name="T12" fmla="*/ 0 w 196"/>
                <a:gd name="T13" fmla="*/ 8 h 162"/>
                <a:gd name="T14" fmla="*/ 0 w 196"/>
                <a:gd name="T15" fmla="*/ 16 h 162"/>
                <a:gd name="T16" fmla="*/ 28 w 196"/>
                <a:gd name="T17" fmla="*/ 43 h 162"/>
                <a:gd name="T18" fmla="*/ 28 w 196"/>
                <a:gd name="T19" fmla="*/ 125 h 162"/>
                <a:gd name="T20" fmla="*/ 0 w 196"/>
                <a:gd name="T21" fmla="*/ 155 h 162"/>
                <a:gd name="T22" fmla="*/ 0 w 196"/>
                <a:gd name="T23" fmla="*/ 162 h 162"/>
                <a:gd name="T24" fmla="*/ 91 w 196"/>
                <a:gd name="T25" fmla="*/ 162 h 162"/>
                <a:gd name="T26" fmla="*/ 91 w 196"/>
                <a:gd name="T27" fmla="*/ 155 h 162"/>
                <a:gd name="T28" fmla="*/ 64 w 196"/>
                <a:gd name="T29" fmla="*/ 125 h 162"/>
                <a:gd name="T30" fmla="*/ 64 w 196"/>
                <a:gd name="T31" fmla="*/ 78 h 162"/>
                <a:gd name="T32" fmla="*/ 109 w 196"/>
                <a:gd name="T33" fmla="*/ 21 h 162"/>
                <a:gd name="T34" fmla="*/ 133 w 196"/>
                <a:gd name="T35" fmla="*/ 73 h 162"/>
                <a:gd name="T36" fmla="*/ 133 w 196"/>
                <a:gd name="T37" fmla="*/ 125 h 162"/>
                <a:gd name="T38" fmla="*/ 105 w 196"/>
                <a:gd name="T39" fmla="*/ 155 h 162"/>
                <a:gd name="T40" fmla="*/ 105 w 196"/>
                <a:gd name="T41" fmla="*/ 162 h 162"/>
                <a:gd name="T42" fmla="*/ 196 w 196"/>
                <a:gd name="T43" fmla="*/ 162 h 162"/>
                <a:gd name="T44" fmla="*/ 196 w 196"/>
                <a:gd name="T45" fmla="*/ 155 h 162"/>
                <a:gd name="T46" fmla="*/ 169 w 196"/>
                <a:gd name="T47" fmla="*/ 1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62">
                  <a:moveTo>
                    <a:pt x="169" y="125"/>
                  </a:moveTo>
                  <a:lnTo>
                    <a:pt x="169" y="46"/>
                  </a:lnTo>
                  <a:cubicBezTo>
                    <a:pt x="169" y="20"/>
                    <a:pt x="161" y="0"/>
                    <a:pt x="125" y="0"/>
                  </a:cubicBezTo>
                  <a:cubicBezTo>
                    <a:pt x="90" y="0"/>
                    <a:pt x="74" y="26"/>
                    <a:pt x="65" y="41"/>
                  </a:cubicBezTo>
                  <a:lnTo>
                    <a:pt x="64" y="41"/>
                  </a:lnTo>
                  <a:lnTo>
                    <a:pt x="64" y="0"/>
                  </a:lnTo>
                  <a:lnTo>
                    <a:pt x="0" y="8"/>
                  </a:lnTo>
                  <a:lnTo>
                    <a:pt x="0" y="16"/>
                  </a:lnTo>
                  <a:cubicBezTo>
                    <a:pt x="14" y="16"/>
                    <a:pt x="28" y="18"/>
                    <a:pt x="28" y="43"/>
                  </a:cubicBezTo>
                  <a:lnTo>
                    <a:pt x="28" y="125"/>
                  </a:lnTo>
                  <a:cubicBezTo>
                    <a:pt x="28" y="148"/>
                    <a:pt x="21" y="155"/>
                    <a:pt x="0" y="155"/>
                  </a:cubicBezTo>
                  <a:lnTo>
                    <a:pt x="0" y="162"/>
                  </a:lnTo>
                  <a:lnTo>
                    <a:pt x="91" y="162"/>
                  </a:lnTo>
                  <a:lnTo>
                    <a:pt x="91" y="155"/>
                  </a:lnTo>
                  <a:cubicBezTo>
                    <a:pt x="70" y="155"/>
                    <a:pt x="64" y="148"/>
                    <a:pt x="64" y="125"/>
                  </a:cubicBezTo>
                  <a:lnTo>
                    <a:pt x="64" y="78"/>
                  </a:lnTo>
                  <a:cubicBezTo>
                    <a:pt x="64" y="57"/>
                    <a:pt x="88" y="21"/>
                    <a:pt x="109" y="21"/>
                  </a:cubicBezTo>
                  <a:cubicBezTo>
                    <a:pt x="126" y="21"/>
                    <a:pt x="133" y="32"/>
                    <a:pt x="133" y="73"/>
                  </a:cubicBezTo>
                  <a:lnTo>
                    <a:pt x="133" y="125"/>
                  </a:lnTo>
                  <a:cubicBezTo>
                    <a:pt x="133" y="148"/>
                    <a:pt x="126" y="155"/>
                    <a:pt x="105" y="155"/>
                  </a:cubicBezTo>
                  <a:lnTo>
                    <a:pt x="105" y="162"/>
                  </a:lnTo>
                  <a:lnTo>
                    <a:pt x="196" y="162"/>
                  </a:lnTo>
                  <a:lnTo>
                    <a:pt x="196" y="155"/>
                  </a:lnTo>
                  <a:cubicBezTo>
                    <a:pt x="175" y="155"/>
                    <a:pt x="169" y="148"/>
                    <a:pt x="169" y="125"/>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6" name="Freeform 258">
              <a:extLst>
                <a:ext uri="{FF2B5EF4-FFF2-40B4-BE49-F238E27FC236}">
                  <a16:creationId xmlns:a16="http://schemas.microsoft.com/office/drawing/2014/main" id="{71ED7B9E-5EC4-43A9-A56B-C590D94913C1}"/>
                </a:ext>
              </a:extLst>
            </p:cNvPr>
            <p:cNvSpPr>
              <a:spLocks noEditPoints="1"/>
            </p:cNvSpPr>
            <p:nvPr/>
          </p:nvSpPr>
          <p:spPr bwMode="auto">
            <a:xfrm>
              <a:off x="6926263" y="-26988"/>
              <a:ext cx="87313" cy="130175"/>
            </a:xfrm>
            <a:custGeom>
              <a:avLst/>
              <a:gdLst>
                <a:gd name="T0" fmla="*/ 155 w 178"/>
                <a:gd name="T1" fmla="*/ 0 h 264"/>
                <a:gd name="T2" fmla="*/ 114 w 178"/>
                <a:gd name="T3" fmla="*/ 38 h 264"/>
                <a:gd name="T4" fmla="*/ 75 w 178"/>
                <a:gd name="T5" fmla="*/ 28 h 264"/>
                <a:gd name="T6" fmla="*/ 8 w 178"/>
                <a:gd name="T7" fmla="*/ 84 h 264"/>
                <a:gd name="T8" fmla="*/ 33 w 178"/>
                <a:gd name="T9" fmla="*/ 129 h 264"/>
                <a:gd name="T10" fmla="*/ 12 w 178"/>
                <a:gd name="T11" fmla="*/ 169 h 264"/>
                <a:gd name="T12" fmla="*/ 23 w 178"/>
                <a:gd name="T13" fmla="*/ 189 h 264"/>
                <a:gd name="T14" fmla="*/ 0 w 178"/>
                <a:gd name="T15" fmla="*/ 223 h 264"/>
                <a:gd name="T16" fmla="*/ 75 w 178"/>
                <a:gd name="T17" fmla="*/ 264 h 264"/>
                <a:gd name="T18" fmla="*/ 169 w 178"/>
                <a:gd name="T19" fmla="*/ 204 h 264"/>
                <a:gd name="T20" fmla="*/ 114 w 178"/>
                <a:gd name="T21" fmla="*/ 163 h 264"/>
                <a:gd name="T22" fmla="*/ 57 w 178"/>
                <a:gd name="T23" fmla="*/ 163 h 264"/>
                <a:gd name="T24" fmla="*/ 38 w 178"/>
                <a:gd name="T25" fmla="*/ 150 h 264"/>
                <a:gd name="T26" fmla="*/ 45 w 178"/>
                <a:gd name="T27" fmla="*/ 135 h 264"/>
                <a:gd name="T28" fmla="*/ 77 w 178"/>
                <a:gd name="T29" fmla="*/ 140 h 264"/>
                <a:gd name="T30" fmla="*/ 144 w 178"/>
                <a:gd name="T31" fmla="*/ 85 h 264"/>
                <a:gd name="T32" fmla="*/ 124 w 178"/>
                <a:gd name="T33" fmla="*/ 44 h 264"/>
                <a:gd name="T34" fmla="*/ 138 w 178"/>
                <a:gd name="T35" fmla="*/ 31 h 264"/>
                <a:gd name="T36" fmla="*/ 145 w 178"/>
                <a:gd name="T37" fmla="*/ 35 h 264"/>
                <a:gd name="T38" fmla="*/ 158 w 178"/>
                <a:gd name="T39" fmla="*/ 39 h 264"/>
                <a:gd name="T40" fmla="*/ 178 w 178"/>
                <a:gd name="T41" fmla="*/ 20 h 264"/>
                <a:gd name="T42" fmla="*/ 155 w 178"/>
                <a:gd name="T43" fmla="*/ 0 h 264"/>
                <a:gd name="T44" fmla="*/ 104 w 178"/>
                <a:gd name="T45" fmla="*/ 194 h 264"/>
                <a:gd name="T46" fmla="*/ 137 w 178"/>
                <a:gd name="T47" fmla="*/ 213 h 264"/>
                <a:gd name="T48" fmla="*/ 77 w 178"/>
                <a:gd name="T49" fmla="*/ 248 h 264"/>
                <a:gd name="T50" fmla="*/ 27 w 178"/>
                <a:gd name="T51" fmla="*/ 213 h 264"/>
                <a:gd name="T52" fmla="*/ 34 w 178"/>
                <a:gd name="T53" fmla="*/ 194 h 264"/>
                <a:gd name="T54" fmla="*/ 104 w 178"/>
                <a:gd name="T55" fmla="*/ 194 h 264"/>
                <a:gd name="T56" fmla="*/ 75 w 178"/>
                <a:gd name="T57" fmla="*/ 128 h 264"/>
                <a:gd name="T58" fmla="*/ 45 w 178"/>
                <a:gd name="T59" fmla="*/ 85 h 264"/>
                <a:gd name="T60" fmla="*/ 75 w 178"/>
                <a:gd name="T61" fmla="*/ 40 h 264"/>
                <a:gd name="T62" fmla="*/ 105 w 178"/>
                <a:gd name="T63" fmla="*/ 85 h 264"/>
                <a:gd name="T64" fmla="*/ 75 w 178"/>
                <a:gd name="T65" fmla="*/ 12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264">
                  <a:moveTo>
                    <a:pt x="155" y="0"/>
                  </a:moveTo>
                  <a:cubicBezTo>
                    <a:pt x="133" y="0"/>
                    <a:pt x="122" y="25"/>
                    <a:pt x="114" y="38"/>
                  </a:cubicBezTo>
                  <a:cubicBezTo>
                    <a:pt x="104" y="33"/>
                    <a:pt x="93" y="28"/>
                    <a:pt x="75" y="28"/>
                  </a:cubicBezTo>
                  <a:cubicBezTo>
                    <a:pt x="34" y="28"/>
                    <a:pt x="8" y="49"/>
                    <a:pt x="8" y="84"/>
                  </a:cubicBezTo>
                  <a:cubicBezTo>
                    <a:pt x="8" y="111"/>
                    <a:pt x="23" y="121"/>
                    <a:pt x="33" y="129"/>
                  </a:cubicBezTo>
                  <a:cubicBezTo>
                    <a:pt x="28" y="135"/>
                    <a:pt x="12" y="151"/>
                    <a:pt x="12" y="169"/>
                  </a:cubicBezTo>
                  <a:cubicBezTo>
                    <a:pt x="12" y="180"/>
                    <a:pt x="19" y="185"/>
                    <a:pt x="23" y="189"/>
                  </a:cubicBezTo>
                  <a:cubicBezTo>
                    <a:pt x="14" y="196"/>
                    <a:pt x="0" y="206"/>
                    <a:pt x="0" y="223"/>
                  </a:cubicBezTo>
                  <a:cubicBezTo>
                    <a:pt x="0" y="239"/>
                    <a:pt x="22" y="264"/>
                    <a:pt x="75" y="264"/>
                  </a:cubicBezTo>
                  <a:cubicBezTo>
                    <a:pt x="134" y="264"/>
                    <a:pt x="169" y="233"/>
                    <a:pt x="169" y="204"/>
                  </a:cubicBezTo>
                  <a:cubicBezTo>
                    <a:pt x="169" y="171"/>
                    <a:pt x="140" y="163"/>
                    <a:pt x="114" y="163"/>
                  </a:cubicBezTo>
                  <a:lnTo>
                    <a:pt x="57" y="163"/>
                  </a:lnTo>
                  <a:cubicBezTo>
                    <a:pt x="45" y="163"/>
                    <a:pt x="38" y="160"/>
                    <a:pt x="38" y="150"/>
                  </a:cubicBezTo>
                  <a:cubicBezTo>
                    <a:pt x="38" y="145"/>
                    <a:pt x="42" y="139"/>
                    <a:pt x="45" y="135"/>
                  </a:cubicBezTo>
                  <a:cubicBezTo>
                    <a:pt x="53" y="138"/>
                    <a:pt x="60" y="140"/>
                    <a:pt x="77" y="140"/>
                  </a:cubicBezTo>
                  <a:cubicBezTo>
                    <a:pt x="115" y="140"/>
                    <a:pt x="144" y="120"/>
                    <a:pt x="144" y="85"/>
                  </a:cubicBezTo>
                  <a:cubicBezTo>
                    <a:pt x="144" y="63"/>
                    <a:pt x="134" y="51"/>
                    <a:pt x="124" y="44"/>
                  </a:cubicBezTo>
                  <a:cubicBezTo>
                    <a:pt x="127" y="39"/>
                    <a:pt x="130" y="31"/>
                    <a:pt x="138" y="31"/>
                  </a:cubicBezTo>
                  <a:cubicBezTo>
                    <a:pt x="140" y="31"/>
                    <a:pt x="143" y="33"/>
                    <a:pt x="145" y="35"/>
                  </a:cubicBezTo>
                  <a:cubicBezTo>
                    <a:pt x="148" y="38"/>
                    <a:pt x="152" y="39"/>
                    <a:pt x="158" y="39"/>
                  </a:cubicBezTo>
                  <a:cubicBezTo>
                    <a:pt x="169" y="39"/>
                    <a:pt x="178" y="30"/>
                    <a:pt x="178" y="20"/>
                  </a:cubicBezTo>
                  <a:cubicBezTo>
                    <a:pt x="174" y="8"/>
                    <a:pt x="167" y="0"/>
                    <a:pt x="155" y="0"/>
                  </a:cubicBezTo>
                  <a:close/>
                  <a:moveTo>
                    <a:pt x="104" y="194"/>
                  </a:moveTo>
                  <a:cubicBezTo>
                    <a:pt x="119" y="194"/>
                    <a:pt x="137" y="199"/>
                    <a:pt x="137" y="213"/>
                  </a:cubicBezTo>
                  <a:cubicBezTo>
                    <a:pt x="137" y="229"/>
                    <a:pt x="112" y="248"/>
                    <a:pt x="77" y="248"/>
                  </a:cubicBezTo>
                  <a:cubicBezTo>
                    <a:pt x="43" y="248"/>
                    <a:pt x="27" y="226"/>
                    <a:pt x="27" y="213"/>
                  </a:cubicBezTo>
                  <a:cubicBezTo>
                    <a:pt x="27" y="205"/>
                    <a:pt x="30" y="200"/>
                    <a:pt x="34" y="194"/>
                  </a:cubicBezTo>
                  <a:lnTo>
                    <a:pt x="104" y="194"/>
                  </a:lnTo>
                  <a:close/>
                  <a:moveTo>
                    <a:pt x="75" y="128"/>
                  </a:moveTo>
                  <a:cubicBezTo>
                    <a:pt x="52" y="128"/>
                    <a:pt x="45" y="110"/>
                    <a:pt x="45" y="85"/>
                  </a:cubicBezTo>
                  <a:cubicBezTo>
                    <a:pt x="45" y="68"/>
                    <a:pt x="49" y="40"/>
                    <a:pt x="75" y="40"/>
                  </a:cubicBezTo>
                  <a:cubicBezTo>
                    <a:pt x="98" y="40"/>
                    <a:pt x="105" y="61"/>
                    <a:pt x="105" y="85"/>
                  </a:cubicBezTo>
                  <a:cubicBezTo>
                    <a:pt x="105" y="108"/>
                    <a:pt x="97" y="128"/>
                    <a:pt x="75" y="128"/>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7" name="Freeform 259">
              <a:extLst>
                <a:ext uri="{FF2B5EF4-FFF2-40B4-BE49-F238E27FC236}">
                  <a16:creationId xmlns:a16="http://schemas.microsoft.com/office/drawing/2014/main" id="{45F98E69-8A37-4A0A-B76D-E4955527C1E9}"/>
                </a:ext>
              </a:extLst>
            </p:cNvPr>
            <p:cNvSpPr>
              <a:spLocks noEditPoints="1"/>
            </p:cNvSpPr>
            <p:nvPr/>
          </p:nvSpPr>
          <p:spPr bwMode="auto">
            <a:xfrm>
              <a:off x="7032625" y="-12700"/>
              <a:ext cx="69850" cy="80963"/>
            </a:xfrm>
            <a:custGeom>
              <a:avLst/>
              <a:gdLst>
                <a:gd name="T0" fmla="*/ 76 w 144"/>
                <a:gd name="T1" fmla="*/ 0 h 166"/>
                <a:gd name="T2" fmla="*/ 0 w 144"/>
                <a:gd name="T3" fmla="*/ 77 h 166"/>
                <a:gd name="T4" fmla="*/ 89 w 144"/>
                <a:gd name="T5" fmla="*/ 166 h 166"/>
                <a:gd name="T6" fmla="*/ 139 w 144"/>
                <a:gd name="T7" fmla="*/ 157 h 166"/>
                <a:gd name="T8" fmla="*/ 139 w 144"/>
                <a:gd name="T9" fmla="*/ 145 h 166"/>
                <a:gd name="T10" fmla="*/ 105 w 144"/>
                <a:gd name="T11" fmla="*/ 151 h 166"/>
                <a:gd name="T12" fmla="*/ 39 w 144"/>
                <a:gd name="T13" fmla="*/ 66 h 166"/>
                <a:gd name="T14" fmla="*/ 141 w 144"/>
                <a:gd name="T15" fmla="*/ 66 h 166"/>
                <a:gd name="T16" fmla="*/ 76 w 144"/>
                <a:gd name="T17" fmla="*/ 0 h 166"/>
                <a:gd name="T18" fmla="*/ 40 w 144"/>
                <a:gd name="T19" fmla="*/ 51 h 166"/>
                <a:gd name="T20" fmla="*/ 75 w 144"/>
                <a:gd name="T21" fmla="*/ 12 h 166"/>
                <a:gd name="T22" fmla="*/ 106 w 144"/>
                <a:gd name="T23" fmla="*/ 51 h 166"/>
                <a:gd name="T24" fmla="*/ 40 w 144"/>
                <a:gd name="T25"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66">
                  <a:moveTo>
                    <a:pt x="76" y="0"/>
                  </a:moveTo>
                  <a:cubicBezTo>
                    <a:pt x="27" y="0"/>
                    <a:pt x="0" y="25"/>
                    <a:pt x="0" y="77"/>
                  </a:cubicBezTo>
                  <a:cubicBezTo>
                    <a:pt x="0" y="135"/>
                    <a:pt x="34" y="166"/>
                    <a:pt x="89" y="166"/>
                  </a:cubicBezTo>
                  <a:cubicBezTo>
                    <a:pt x="114" y="166"/>
                    <a:pt x="132" y="160"/>
                    <a:pt x="139" y="157"/>
                  </a:cubicBezTo>
                  <a:lnTo>
                    <a:pt x="139" y="145"/>
                  </a:lnTo>
                  <a:cubicBezTo>
                    <a:pt x="131" y="147"/>
                    <a:pt x="120" y="151"/>
                    <a:pt x="105" y="151"/>
                  </a:cubicBezTo>
                  <a:cubicBezTo>
                    <a:pt x="54" y="151"/>
                    <a:pt x="39" y="102"/>
                    <a:pt x="39" y="66"/>
                  </a:cubicBezTo>
                  <a:lnTo>
                    <a:pt x="141" y="66"/>
                  </a:lnTo>
                  <a:cubicBezTo>
                    <a:pt x="144" y="36"/>
                    <a:pt x="134" y="0"/>
                    <a:pt x="76" y="0"/>
                  </a:cubicBezTo>
                  <a:close/>
                  <a:moveTo>
                    <a:pt x="40" y="51"/>
                  </a:moveTo>
                  <a:cubicBezTo>
                    <a:pt x="40" y="37"/>
                    <a:pt x="47" y="12"/>
                    <a:pt x="75" y="12"/>
                  </a:cubicBezTo>
                  <a:cubicBezTo>
                    <a:pt x="100" y="12"/>
                    <a:pt x="106" y="30"/>
                    <a:pt x="106" y="51"/>
                  </a:cubicBezTo>
                  <a:lnTo>
                    <a:pt x="40" y="5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8" name="Freeform 260">
              <a:extLst>
                <a:ext uri="{FF2B5EF4-FFF2-40B4-BE49-F238E27FC236}">
                  <a16:creationId xmlns:a16="http://schemas.microsoft.com/office/drawing/2014/main" id="{18F61ACB-5376-48E8-829F-BD96D22337DC}"/>
                </a:ext>
              </a:extLst>
            </p:cNvPr>
            <p:cNvSpPr>
              <a:spLocks/>
            </p:cNvSpPr>
            <p:nvPr/>
          </p:nvSpPr>
          <p:spPr bwMode="auto">
            <a:xfrm>
              <a:off x="7124700" y="-12700"/>
              <a:ext cx="66675" cy="79375"/>
            </a:xfrm>
            <a:custGeom>
              <a:avLst/>
              <a:gdLst>
                <a:gd name="T0" fmla="*/ 115 w 135"/>
                <a:gd name="T1" fmla="*/ 0 h 162"/>
                <a:gd name="T2" fmla="*/ 65 w 135"/>
                <a:gd name="T3" fmla="*/ 40 h 162"/>
                <a:gd name="T4" fmla="*/ 63 w 135"/>
                <a:gd name="T5" fmla="*/ 40 h 162"/>
                <a:gd name="T6" fmla="*/ 63 w 135"/>
                <a:gd name="T7" fmla="*/ 0 h 162"/>
                <a:gd name="T8" fmla="*/ 0 w 135"/>
                <a:gd name="T9" fmla="*/ 8 h 162"/>
                <a:gd name="T10" fmla="*/ 0 w 135"/>
                <a:gd name="T11" fmla="*/ 16 h 162"/>
                <a:gd name="T12" fmla="*/ 27 w 135"/>
                <a:gd name="T13" fmla="*/ 43 h 162"/>
                <a:gd name="T14" fmla="*/ 27 w 135"/>
                <a:gd name="T15" fmla="*/ 125 h 162"/>
                <a:gd name="T16" fmla="*/ 0 w 135"/>
                <a:gd name="T17" fmla="*/ 155 h 162"/>
                <a:gd name="T18" fmla="*/ 0 w 135"/>
                <a:gd name="T19" fmla="*/ 162 h 162"/>
                <a:gd name="T20" fmla="*/ 91 w 135"/>
                <a:gd name="T21" fmla="*/ 162 h 162"/>
                <a:gd name="T22" fmla="*/ 91 w 135"/>
                <a:gd name="T23" fmla="*/ 155 h 162"/>
                <a:gd name="T24" fmla="*/ 63 w 135"/>
                <a:gd name="T25" fmla="*/ 125 h 162"/>
                <a:gd name="T26" fmla="*/ 63 w 135"/>
                <a:gd name="T27" fmla="*/ 86 h 162"/>
                <a:gd name="T28" fmla="*/ 91 w 135"/>
                <a:gd name="T29" fmla="*/ 30 h 162"/>
                <a:gd name="T30" fmla="*/ 113 w 135"/>
                <a:gd name="T31" fmla="*/ 37 h 162"/>
                <a:gd name="T32" fmla="*/ 133 w 135"/>
                <a:gd name="T33" fmla="*/ 18 h 162"/>
                <a:gd name="T34" fmla="*/ 115 w 135"/>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 h="162">
                  <a:moveTo>
                    <a:pt x="115" y="0"/>
                  </a:moveTo>
                  <a:cubicBezTo>
                    <a:pt x="85" y="0"/>
                    <a:pt x="71" y="25"/>
                    <a:pt x="65" y="40"/>
                  </a:cubicBezTo>
                  <a:lnTo>
                    <a:pt x="63" y="40"/>
                  </a:lnTo>
                  <a:lnTo>
                    <a:pt x="63" y="0"/>
                  </a:lnTo>
                  <a:lnTo>
                    <a:pt x="0" y="8"/>
                  </a:lnTo>
                  <a:lnTo>
                    <a:pt x="0" y="16"/>
                  </a:lnTo>
                  <a:cubicBezTo>
                    <a:pt x="13" y="16"/>
                    <a:pt x="27" y="18"/>
                    <a:pt x="27" y="43"/>
                  </a:cubicBezTo>
                  <a:lnTo>
                    <a:pt x="27" y="125"/>
                  </a:lnTo>
                  <a:cubicBezTo>
                    <a:pt x="27" y="148"/>
                    <a:pt x="21" y="155"/>
                    <a:pt x="0" y="155"/>
                  </a:cubicBezTo>
                  <a:lnTo>
                    <a:pt x="0" y="162"/>
                  </a:lnTo>
                  <a:lnTo>
                    <a:pt x="91" y="162"/>
                  </a:lnTo>
                  <a:lnTo>
                    <a:pt x="91" y="155"/>
                  </a:lnTo>
                  <a:cubicBezTo>
                    <a:pt x="70" y="155"/>
                    <a:pt x="63" y="148"/>
                    <a:pt x="63" y="125"/>
                  </a:cubicBezTo>
                  <a:lnTo>
                    <a:pt x="63" y="86"/>
                  </a:lnTo>
                  <a:cubicBezTo>
                    <a:pt x="63" y="51"/>
                    <a:pt x="80" y="30"/>
                    <a:pt x="91" y="30"/>
                  </a:cubicBezTo>
                  <a:cubicBezTo>
                    <a:pt x="103" y="30"/>
                    <a:pt x="101" y="37"/>
                    <a:pt x="113" y="37"/>
                  </a:cubicBezTo>
                  <a:cubicBezTo>
                    <a:pt x="123" y="37"/>
                    <a:pt x="133" y="30"/>
                    <a:pt x="133" y="18"/>
                  </a:cubicBezTo>
                  <a:cubicBezTo>
                    <a:pt x="135" y="6"/>
                    <a:pt x="122" y="0"/>
                    <a:pt x="11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49" name="Freeform 261">
              <a:extLst>
                <a:ext uri="{FF2B5EF4-FFF2-40B4-BE49-F238E27FC236}">
                  <a16:creationId xmlns:a16="http://schemas.microsoft.com/office/drawing/2014/main" id="{7DA2A064-F1AF-46D4-8981-8AEEF81E62B1}"/>
                </a:ext>
              </a:extLst>
            </p:cNvPr>
            <p:cNvSpPr>
              <a:spLocks/>
            </p:cNvSpPr>
            <p:nvPr/>
          </p:nvSpPr>
          <p:spPr bwMode="auto">
            <a:xfrm>
              <a:off x="7212013" y="-12700"/>
              <a:ext cx="58738" cy="80963"/>
            </a:xfrm>
            <a:custGeom>
              <a:avLst/>
              <a:gdLst>
                <a:gd name="T0" fmla="*/ 99 w 118"/>
                <a:gd name="T1" fmla="*/ 82 h 166"/>
                <a:gd name="T2" fmla="*/ 34 w 118"/>
                <a:gd name="T3" fmla="*/ 35 h 166"/>
                <a:gd name="T4" fmla="*/ 62 w 118"/>
                <a:gd name="T5" fmla="*/ 12 h 166"/>
                <a:gd name="T6" fmla="*/ 98 w 118"/>
                <a:gd name="T7" fmla="*/ 47 h 166"/>
                <a:gd name="T8" fmla="*/ 108 w 118"/>
                <a:gd name="T9" fmla="*/ 47 h 166"/>
                <a:gd name="T10" fmla="*/ 105 w 118"/>
                <a:gd name="T11" fmla="*/ 6 h 166"/>
                <a:gd name="T12" fmla="*/ 64 w 118"/>
                <a:gd name="T13" fmla="*/ 0 h 166"/>
                <a:gd name="T14" fmla="*/ 0 w 118"/>
                <a:gd name="T15" fmla="*/ 45 h 166"/>
                <a:gd name="T16" fmla="*/ 27 w 118"/>
                <a:gd name="T17" fmla="*/ 85 h 166"/>
                <a:gd name="T18" fmla="*/ 84 w 118"/>
                <a:gd name="T19" fmla="*/ 128 h 166"/>
                <a:gd name="T20" fmla="*/ 52 w 118"/>
                <a:gd name="T21" fmla="*/ 155 h 166"/>
                <a:gd name="T22" fmla="*/ 10 w 118"/>
                <a:gd name="T23" fmla="*/ 113 h 166"/>
                <a:gd name="T24" fmla="*/ 0 w 118"/>
                <a:gd name="T25" fmla="*/ 113 h 166"/>
                <a:gd name="T26" fmla="*/ 3 w 118"/>
                <a:gd name="T27" fmla="*/ 160 h 166"/>
                <a:gd name="T28" fmla="*/ 53 w 118"/>
                <a:gd name="T29" fmla="*/ 166 h 166"/>
                <a:gd name="T30" fmla="*/ 118 w 118"/>
                <a:gd name="T31" fmla="*/ 118 h 166"/>
                <a:gd name="T32" fmla="*/ 99 w 118"/>
                <a:gd name="T33" fmla="*/ 8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66">
                  <a:moveTo>
                    <a:pt x="99" y="82"/>
                  </a:moveTo>
                  <a:cubicBezTo>
                    <a:pt x="77" y="66"/>
                    <a:pt x="34" y="57"/>
                    <a:pt x="34" y="35"/>
                  </a:cubicBezTo>
                  <a:cubicBezTo>
                    <a:pt x="34" y="22"/>
                    <a:pt x="45" y="12"/>
                    <a:pt x="62" y="12"/>
                  </a:cubicBezTo>
                  <a:cubicBezTo>
                    <a:pt x="89" y="12"/>
                    <a:pt x="97" y="35"/>
                    <a:pt x="98" y="47"/>
                  </a:cubicBezTo>
                  <a:lnTo>
                    <a:pt x="108" y="47"/>
                  </a:lnTo>
                  <a:lnTo>
                    <a:pt x="105" y="6"/>
                  </a:lnTo>
                  <a:cubicBezTo>
                    <a:pt x="94" y="3"/>
                    <a:pt x="82" y="0"/>
                    <a:pt x="64" y="0"/>
                  </a:cubicBezTo>
                  <a:cubicBezTo>
                    <a:pt x="29" y="0"/>
                    <a:pt x="0" y="13"/>
                    <a:pt x="0" y="45"/>
                  </a:cubicBezTo>
                  <a:cubicBezTo>
                    <a:pt x="0" y="63"/>
                    <a:pt x="9" y="73"/>
                    <a:pt x="27" y="85"/>
                  </a:cubicBezTo>
                  <a:cubicBezTo>
                    <a:pt x="48" y="98"/>
                    <a:pt x="84" y="106"/>
                    <a:pt x="84" y="128"/>
                  </a:cubicBezTo>
                  <a:cubicBezTo>
                    <a:pt x="84" y="146"/>
                    <a:pt x="67" y="155"/>
                    <a:pt x="52" y="155"/>
                  </a:cubicBezTo>
                  <a:cubicBezTo>
                    <a:pt x="24" y="155"/>
                    <a:pt x="10" y="133"/>
                    <a:pt x="10" y="113"/>
                  </a:cubicBezTo>
                  <a:lnTo>
                    <a:pt x="0" y="113"/>
                  </a:lnTo>
                  <a:lnTo>
                    <a:pt x="3" y="160"/>
                  </a:lnTo>
                  <a:cubicBezTo>
                    <a:pt x="12" y="162"/>
                    <a:pt x="32" y="166"/>
                    <a:pt x="53" y="166"/>
                  </a:cubicBezTo>
                  <a:cubicBezTo>
                    <a:pt x="95" y="166"/>
                    <a:pt x="118" y="147"/>
                    <a:pt x="118" y="118"/>
                  </a:cubicBezTo>
                  <a:cubicBezTo>
                    <a:pt x="118" y="102"/>
                    <a:pt x="109" y="90"/>
                    <a:pt x="99" y="8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0" name="Freeform 262">
              <a:extLst>
                <a:ext uri="{FF2B5EF4-FFF2-40B4-BE49-F238E27FC236}">
                  <a16:creationId xmlns:a16="http://schemas.microsoft.com/office/drawing/2014/main" id="{0322B3F2-797C-4030-9B08-F0C2B256A1DF}"/>
                </a:ext>
              </a:extLst>
            </p:cNvPr>
            <p:cNvSpPr>
              <a:spLocks/>
            </p:cNvSpPr>
            <p:nvPr/>
          </p:nvSpPr>
          <p:spPr bwMode="auto">
            <a:xfrm>
              <a:off x="7108825" y="-385763"/>
              <a:ext cx="165100" cy="187325"/>
            </a:xfrm>
            <a:custGeom>
              <a:avLst/>
              <a:gdLst>
                <a:gd name="T0" fmla="*/ 319 w 338"/>
                <a:gd name="T1" fmla="*/ 364 h 384"/>
                <a:gd name="T2" fmla="*/ 284 w 338"/>
                <a:gd name="T3" fmla="*/ 326 h 384"/>
                <a:gd name="T4" fmla="*/ 284 w 338"/>
                <a:gd name="T5" fmla="*/ 128 h 384"/>
                <a:gd name="T6" fmla="*/ 150 w 338"/>
                <a:gd name="T7" fmla="*/ 0 h 384"/>
                <a:gd name="T8" fmla="*/ 13 w 338"/>
                <a:gd name="T9" fmla="*/ 79 h 384"/>
                <a:gd name="T10" fmla="*/ 53 w 338"/>
                <a:gd name="T11" fmla="*/ 115 h 384"/>
                <a:gd name="T12" fmla="*/ 91 w 338"/>
                <a:gd name="T13" fmla="*/ 74 h 384"/>
                <a:gd name="T14" fmla="*/ 149 w 338"/>
                <a:gd name="T15" fmla="*/ 28 h 384"/>
                <a:gd name="T16" fmla="*/ 219 w 338"/>
                <a:gd name="T17" fmla="*/ 143 h 384"/>
                <a:gd name="T18" fmla="*/ 219 w 338"/>
                <a:gd name="T19" fmla="*/ 173 h 384"/>
                <a:gd name="T20" fmla="*/ 0 w 338"/>
                <a:gd name="T21" fmla="*/ 294 h 384"/>
                <a:gd name="T22" fmla="*/ 100 w 338"/>
                <a:gd name="T23" fmla="*/ 384 h 384"/>
                <a:gd name="T24" fmla="*/ 218 w 338"/>
                <a:gd name="T25" fmla="*/ 325 h 384"/>
                <a:gd name="T26" fmla="*/ 219 w 338"/>
                <a:gd name="T27" fmla="*/ 325 h 384"/>
                <a:gd name="T28" fmla="*/ 281 w 338"/>
                <a:gd name="T29" fmla="*/ 384 h 384"/>
                <a:gd name="T30" fmla="*/ 323 w 338"/>
                <a:gd name="T31" fmla="*/ 381 h 384"/>
                <a:gd name="T32" fmla="*/ 328 w 338"/>
                <a:gd name="T33" fmla="*/ 376 h 384"/>
                <a:gd name="T34" fmla="*/ 338 w 338"/>
                <a:gd name="T35" fmla="*/ 361 h 384"/>
                <a:gd name="T36" fmla="*/ 319 w 338"/>
                <a:gd name="T37" fmla="*/ 36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8" h="384">
                  <a:moveTo>
                    <a:pt x="319" y="364"/>
                  </a:moveTo>
                  <a:cubicBezTo>
                    <a:pt x="293" y="364"/>
                    <a:pt x="284" y="354"/>
                    <a:pt x="284" y="326"/>
                  </a:cubicBezTo>
                  <a:lnTo>
                    <a:pt x="284" y="128"/>
                  </a:lnTo>
                  <a:cubicBezTo>
                    <a:pt x="284" y="53"/>
                    <a:pt x="263" y="0"/>
                    <a:pt x="150" y="0"/>
                  </a:cubicBezTo>
                  <a:cubicBezTo>
                    <a:pt x="93" y="0"/>
                    <a:pt x="13" y="26"/>
                    <a:pt x="13" y="79"/>
                  </a:cubicBezTo>
                  <a:cubicBezTo>
                    <a:pt x="13" y="100"/>
                    <a:pt x="30" y="115"/>
                    <a:pt x="53" y="115"/>
                  </a:cubicBezTo>
                  <a:cubicBezTo>
                    <a:pt x="66" y="115"/>
                    <a:pt x="91" y="106"/>
                    <a:pt x="91" y="74"/>
                  </a:cubicBezTo>
                  <a:cubicBezTo>
                    <a:pt x="91" y="49"/>
                    <a:pt x="98" y="28"/>
                    <a:pt x="149" y="28"/>
                  </a:cubicBezTo>
                  <a:cubicBezTo>
                    <a:pt x="219" y="28"/>
                    <a:pt x="219" y="86"/>
                    <a:pt x="219" y="143"/>
                  </a:cubicBezTo>
                  <a:lnTo>
                    <a:pt x="219" y="173"/>
                  </a:lnTo>
                  <a:cubicBezTo>
                    <a:pt x="156" y="178"/>
                    <a:pt x="0" y="178"/>
                    <a:pt x="0" y="294"/>
                  </a:cubicBezTo>
                  <a:cubicBezTo>
                    <a:pt x="0" y="346"/>
                    <a:pt x="43" y="384"/>
                    <a:pt x="100" y="384"/>
                  </a:cubicBezTo>
                  <a:cubicBezTo>
                    <a:pt x="156" y="384"/>
                    <a:pt x="193" y="361"/>
                    <a:pt x="218" y="325"/>
                  </a:cubicBezTo>
                  <a:lnTo>
                    <a:pt x="219" y="325"/>
                  </a:lnTo>
                  <a:cubicBezTo>
                    <a:pt x="219" y="360"/>
                    <a:pt x="233" y="384"/>
                    <a:pt x="281" y="384"/>
                  </a:cubicBezTo>
                  <a:cubicBezTo>
                    <a:pt x="291" y="384"/>
                    <a:pt x="301" y="384"/>
                    <a:pt x="323" y="381"/>
                  </a:cubicBezTo>
                  <a:lnTo>
                    <a:pt x="328" y="376"/>
                  </a:lnTo>
                  <a:cubicBezTo>
                    <a:pt x="331" y="371"/>
                    <a:pt x="335" y="366"/>
                    <a:pt x="338" y="361"/>
                  </a:cubicBezTo>
                  <a:cubicBezTo>
                    <a:pt x="324" y="364"/>
                    <a:pt x="321" y="364"/>
                    <a:pt x="319" y="364"/>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1" name="Freeform 263">
              <a:extLst>
                <a:ext uri="{FF2B5EF4-FFF2-40B4-BE49-F238E27FC236}">
                  <a16:creationId xmlns:a16="http://schemas.microsoft.com/office/drawing/2014/main" id="{05F4623F-F5EC-4543-8DF9-2E5EEA13B4B5}"/>
                </a:ext>
              </a:extLst>
            </p:cNvPr>
            <p:cNvSpPr>
              <a:spLocks/>
            </p:cNvSpPr>
            <p:nvPr/>
          </p:nvSpPr>
          <p:spPr bwMode="auto">
            <a:xfrm>
              <a:off x="6969125" y="-355600"/>
              <a:ext cx="109538" cy="109538"/>
            </a:xfrm>
            <a:custGeom>
              <a:avLst/>
              <a:gdLst>
                <a:gd name="T0" fmla="*/ 20 w 224"/>
                <a:gd name="T1" fmla="*/ 0 h 224"/>
                <a:gd name="T2" fmla="*/ 0 w 224"/>
                <a:gd name="T3" fmla="*/ 19 h 224"/>
                <a:gd name="T4" fmla="*/ 0 w 224"/>
                <a:gd name="T5" fmla="*/ 224 h 224"/>
                <a:gd name="T6" fmla="*/ 224 w 224"/>
                <a:gd name="T7" fmla="*/ 224 h 224"/>
                <a:gd name="T8" fmla="*/ 224 w 224"/>
                <a:gd name="T9" fmla="*/ 0 h 224"/>
                <a:gd name="T10" fmla="*/ 149 w 224"/>
                <a:gd name="T11" fmla="*/ 0 h 224"/>
                <a:gd name="T12" fmla="*/ 149 w 224"/>
                <a:gd name="T13" fmla="*/ 149 h 224"/>
                <a:gd name="T14" fmla="*/ 74 w 224"/>
                <a:gd name="T15" fmla="*/ 149 h 224"/>
                <a:gd name="T16" fmla="*/ 74 w 224"/>
                <a:gd name="T17" fmla="*/ 0 h 224"/>
                <a:gd name="T18" fmla="*/ 20 w 224"/>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24">
                  <a:moveTo>
                    <a:pt x="20" y="0"/>
                  </a:moveTo>
                  <a:lnTo>
                    <a:pt x="0" y="19"/>
                  </a:lnTo>
                  <a:lnTo>
                    <a:pt x="0" y="224"/>
                  </a:lnTo>
                  <a:lnTo>
                    <a:pt x="224" y="224"/>
                  </a:lnTo>
                  <a:lnTo>
                    <a:pt x="224" y="0"/>
                  </a:lnTo>
                  <a:lnTo>
                    <a:pt x="149" y="0"/>
                  </a:lnTo>
                  <a:lnTo>
                    <a:pt x="149" y="149"/>
                  </a:lnTo>
                  <a:lnTo>
                    <a:pt x="74" y="149"/>
                  </a:lnTo>
                  <a:lnTo>
                    <a:pt x="74" y="0"/>
                  </a:lnTo>
                  <a:lnTo>
                    <a:pt x="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2" name="Freeform 264">
              <a:extLst>
                <a:ext uri="{FF2B5EF4-FFF2-40B4-BE49-F238E27FC236}">
                  <a16:creationId xmlns:a16="http://schemas.microsoft.com/office/drawing/2014/main" id="{0D937415-F3D5-4469-A8E4-FD40E29C8B68}"/>
                </a:ext>
              </a:extLst>
            </p:cNvPr>
            <p:cNvSpPr>
              <a:spLocks noEditPoints="1"/>
            </p:cNvSpPr>
            <p:nvPr/>
          </p:nvSpPr>
          <p:spPr bwMode="auto">
            <a:xfrm>
              <a:off x="6918325" y="-447675"/>
              <a:ext cx="387350" cy="311150"/>
            </a:xfrm>
            <a:custGeom>
              <a:avLst/>
              <a:gdLst>
                <a:gd name="T0" fmla="*/ 463 w 790"/>
                <a:gd name="T1" fmla="*/ 407 h 637"/>
                <a:gd name="T2" fmla="*/ 608 w 790"/>
                <a:gd name="T3" fmla="*/ 325 h 637"/>
                <a:gd name="T4" fmla="*/ 608 w 790"/>
                <a:gd name="T5" fmla="*/ 372 h 637"/>
                <a:gd name="T6" fmla="*/ 519 w 790"/>
                <a:gd name="T7" fmla="*/ 477 h 637"/>
                <a:gd name="T8" fmla="*/ 463 w 790"/>
                <a:gd name="T9" fmla="*/ 407 h 637"/>
                <a:gd name="T10" fmla="*/ 708 w 790"/>
                <a:gd name="T11" fmla="*/ 490 h 637"/>
                <a:gd name="T12" fmla="*/ 727 w 790"/>
                <a:gd name="T13" fmla="*/ 489 h 637"/>
                <a:gd name="T14" fmla="*/ 790 w 790"/>
                <a:gd name="T15" fmla="*/ 284 h 637"/>
                <a:gd name="T16" fmla="*/ 519 w 790"/>
                <a:gd name="T17" fmla="*/ 0 h 637"/>
                <a:gd name="T18" fmla="*/ 408 w 790"/>
                <a:gd name="T19" fmla="*/ 17 h 637"/>
                <a:gd name="T20" fmla="*/ 408 w 790"/>
                <a:gd name="T21" fmla="*/ 116 h 637"/>
                <a:gd name="T22" fmla="*/ 389 w 790"/>
                <a:gd name="T23" fmla="*/ 116 h 637"/>
                <a:gd name="T24" fmla="*/ 389 w 790"/>
                <a:gd name="T25" fmla="*/ 135 h 637"/>
                <a:gd name="T26" fmla="*/ 314 w 790"/>
                <a:gd name="T27" fmla="*/ 135 h 637"/>
                <a:gd name="T28" fmla="*/ 314 w 790"/>
                <a:gd name="T29" fmla="*/ 135 h 637"/>
                <a:gd name="T30" fmla="*/ 314 w 790"/>
                <a:gd name="T31" fmla="*/ 54 h 637"/>
                <a:gd name="T32" fmla="*/ 125 w 790"/>
                <a:gd name="T33" fmla="*/ 187 h 637"/>
                <a:gd name="T34" fmla="*/ 179 w 790"/>
                <a:gd name="T35" fmla="*/ 187 h 637"/>
                <a:gd name="T36" fmla="*/ 179 w 790"/>
                <a:gd name="T37" fmla="*/ 337 h 637"/>
                <a:gd name="T38" fmla="*/ 254 w 790"/>
                <a:gd name="T39" fmla="*/ 337 h 637"/>
                <a:gd name="T40" fmla="*/ 254 w 790"/>
                <a:gd name="T41" fmla="*/ 187 h 637"/>
                <a:gd name="T42" fmla="*/ 329 w 790"/>
                <a:gd name="T43" fmla="*/ 187 h 637"/>
                <a:gd name="T44" fmla="*/ 329 w 790"/>
                <a:gd name="T45" fmla="*/ 412 h 637"/>
                <a:gd name="T46" fmla="*/ 104 w 790"/>
                <a:gd name="T47" fmla="*/ 412 h 637"/>
                <a:gd name="T48" fmla="*/ 104 w 790"/>
                <a:gd name="T49" fmla="*/ 206 h 637"/>
                <a:gd name="T50" fmla="*/ 0 w 790"/>
                <a:gd name="T51" fmla="*/ 397 h 637"/>
                <a:gd name="T52" fmla="*/ 400 w 790"/>
                <a:gd name="T53" fmla="*/ 637 h 637"/>
                <a:gd name="T54" fmla="*/ 698 w 790"/>
                <a:gd name="T55" fmla="*/ 524 h 637"/>
                <a:gd name="T56" fmla="*/ 712 w 790"/>
                <a:gd name="T57" fmla="*/ 509 h 637"/>
                <a:gd name="T58" fmla="*/ 670 w 790"/>
                <a:gd name="T59" fmla="*/ 511 h 637"/>
                <a:gd name="T60" fmla="*/ 608 w 790"/>
                <a:gd name="T61" fmla="*/ 452 h 637"/>
                <a:gd name="T62" fmla="*/ 607 w 790"/>
                <a:gd name="T63" fmla="*/ 452 h 637"/>
                <a:gd name="T64" fmla="*/ 489 w 790"/>
                <a:gd name="T65" fmla="*/ 511 h 637"/>
                <a:gd name="T66" fmla="*/ 389 w 790"/>
                <a:gd name="T67" fmla="*/ 421 h 637"/>
                <a:gd name="T68" fmla="*/ 608 w 790"/>
                <a:gd name="T69" fmla="*/ 300 h 637"/>
                <a:gd name="T70" fmla="*/ 608 w 790"/>
                <a:gd name="T71" fmla="*/ 270 h 637"/>
                <a:gd name="T72" fmla="*/ 538 w 790"/>
                <a:gd name="T73" fmla="*/ 155 h 637"/>
                <a:gd name="T74" fmla="*/ 480 w 790"/>
                <a:gd name="T75" fmla="*/ 201 h 637"/>
                <a:gd name="T76" fmla="*/ 442 w 790"/>
                <a:gd name="T77" fmla="*/ 242 h 637"/>
                <a:gd name="T78" fmla="*/ 402 w 790"/>
                <a:gd name="T79" fmla="*/ 206 h 637"/>
                <a:gd name="T80" fmla="*/ 539 w 790"/>
                <a:gd name="T81" fmla="*/ 127 h 637"/>
                <a:gd name="T82" fmla="*/ 672 w 790"/>
                <a:gd name="T83" fmla="*/ 254 h 637"/>
                <a:gd name="T84" fmla="*/ 672 w 790"/>
                <a:gd name="T85" fmla="*/ 452 h 637"/>
                <a:gd name="T86" fmla="*/ 708 w 790"/>
                <a:gd name="T87" fmla="*/ 49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0" h="637">
                  <a:moveTo>
                    <a:pt x="463" y="407"/>
                  </a:moveTo>
                  <a:cubicBezTo>
                    <a:pt x="463" y="332"/>
                    <a:pt x="569" y="326"/>
                    <a:pt x="608" y="325"/>
                  </a:cubicBezTo>
                  <a:lnTo>
                    <a:pt x="608" y="372"/>
                  </a:lnTo>
                  <a:cubicBezTo>
                    <a:pt x="608" y="427"/>
                    <a:pt x="573" y="477"/>
                    <a:pt x="519" y="477"/>
                  </a:cubicBezTo>
                  <a:cubicBezTo>
                    <a:pt x="490" y="477"/>
                    <a:pt x="463" y="449"/>
                    <a:pt x="463" y="407"/>
                  </a:cubicBezTo>
                  <a:close/>
                  <a:moveTo>
                    <a:pt x="708" y="490"/>
                  </a:moveTo>
                  <a:cubicBezTo>
                    <a:pt x="710" y="490"/>
                    <a:pt x="713" y="490"/>
                    <a:pt x="727" y="489"/>
                  </a:cubicBezTo>
                  <a:cubicBezTo>
                    <a:pt x="770" y="426"/>
                    <a:pt x="790" y="351"/>
                    <a:pt x="790" y="284"/>
                  </a:cubicBezTo>
                  <a:cubicBezTo>
                    <a:pt x="790" y="129"/>
                    <a:pt x="684" y="0"/>
                    <a:pt x="519" y="0"/>
                  </a:cubicBezTo>
                  <a:cubicBezTo>
                    <a:pt x="484" y="0"/>
                    <a:pt x="447" y="6"/>
                    <a:pt x="408" y="17"/>
                  </a:cubicBezTo>
                  <a:lnTo>
                    <a:pt x="408" y="116"/>
                  </a:lnTo>
                  <a:lnTo>
                    <a:pt x="389" y="116"/>
                  </a:lnTo>
                  <a:lnTo>
                    <a:pt x="389" y="135"/>
                  </a:lnTo>
                  <a:lnTo>
                    <a:pt x="314" y="135"/>
                  </a:lnTo>
                  <a:lnTo>
                    <a:pt x="314" y="135"/>
                  </a:lnTo>
                  <a:lnTo>
                    <a:pt x="314" y="54"/>
                  </a:lnTo>
                  <a:cubicBezTo>
                    <a:pt x="253" y="85"/>
                    <a:pt x="189" y="129"/>
                    <a:pt x="125" y="187"/>
                  </a:cubicBezTo>
                  <a:lnTo>
                    <a:pt x="179" y="187"/>
                  </a:lnTo>
                  <a:lnTo>
                    <a:pt x="179" y="337"/>
                  </a:lnTo>
                  <a:lnTo>
                    <a:pt x="254" y="337"/>
                  </a:lnTo>
                  <a:lnTo>
                    <a:pt x="254" y="187"/>
                  </a:lnTo>
                  <a:lnTo>
                    <a:pt x="329" y="187"/>
                  </a:lnTo>
                  <a:lnTo>
                    <a:pt x="329" y="412"/>
                  </a:lnTo>
                  <a:lnTo>
                    <a:pt x="104" y="412"/>
                  </a:lnTo>
                  <a:lnTo>
                    <a:pt x="104" y="206"/>
                  </a:lnTo>
                  <a:cubicBezTo>
                    <a:pt x="29" y="279"/>
                    <a:pt x="0" y="342"/>
                    <a:pt x="0" y="397"/>
                  </a:cubicBezTo>
                  <a:cubicBezTo>
                    <a:pt x="0" y="511"/>
                    <a:pt x="152" y="637"/>
                    <a:pt x="400" y="637"/>
                  </a:cubicBezTo>
                  <a:cubicBezTo>
                    <a:pt x="539" y="637"/>
                    <a:pt x="635" y="590"/>
                    <a:pt x="698" y="524"/>
                  </a:cubicBezTo>
                  <a:lnTo>
                    <a:pt x="712" y="509"/>
                  </a:lnTo>
                  <a:cubicBezTo>
                    <a:pt x="689" y="511"/>
                    <a:pt x="680" y="511"/>
                    <a:pt x="670" y="511"/>
                  </a:cubicBezTo>
                  <a:cubicBezTo>
                    <a:pt x="623" y="511"/>
                    <a:pt x="608" y="487"/>
                    <a:pt x="608" y="452"/>
                  </a:cubicBezTo>
                  <a:lnTo>
                    <a:pt x="607" y="452"/>
                  </a:lnTo>
                  <a:cubicBezTo>
                    <a:pt x="580" y="489"/>
                    <a:pt x="545" y="511"/>
                    <a:pt x="489" y="511"/>
                  </a:cubicBezTo>
                  <a:cubicBezTo>
                    <a:pt x="432" y="511"/>
                    <a:pt x="389" y="472"/>
                    <a:pt x="389" y="421"/>
                  </a:cubicBezTo>
                  <a:cubicBezTo>
                    <a:pt x="389" y="305"/>
                    <a:pt x="545" y="305"/>
                    <a:pt x="608" y="300"/>
                  </a:cubicBezTo>
                  <a:lnTo>
                    <a:pt x="608" y="270"/>
                  </a:lnTo>
                  <a:cubicBezTo>
                    <a:pt x="608" y="214"/>
                    <a:pt x="607" y="155"/>
                    <a:pt x="538" y="155"/>
                  </a:cubicBezTo>
                  <a:cubicBezTo>
                    <a:pt x="487" y="155"/>
                    <a:pt x="480" y="176"/>
                    <a:pt x="480" y="201"/>
                  </a:cubicBezTo>
                  <a:cubicBezTo>
                    <a:pt x="480" y="234"/>
                    <a:pt x="455" y="242"/>
                    <a:pt x="442" y="242"/>
                  </a:cubicBezTo>
                  <a:cubicBezTo>
                    <a:pt x="419" y="242"/>
                    <a:pt x="402" y="227"/>
                    <a:pt x="402" y="206"/>
                  </a:cubicBezTo>
                  <a:cubicBezTo>
                    <a:pt x="402" y="154"/>
                    <a:pt x="482" y="127"/>
                    <a:pt x="539" y="127"/>
                  </a:cubicBezTo>
                  <a:cubicBezTo>
                    <a:pt x="652" y="126"/>
                    <a:pt x="672" y="179"/>
                    <a:pt x="672" y="254"/>
                  </a:cubicBezTo>
                  <a:lnTo>
                    <a:pt x="672" y="452"/>
                  </a:lnTo>
                  <a:cubicBezTo>
                    <a:pt x="672" y="480"/>
                    <a:pt x="682" y="490"/>
                    <a:pt x="708" y="49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3" name="Rectangle 265">
              <a:extLst>
                <a:ext uri="{FF2B5EF4-FFF2-40B4-BE49-F238E27FC236}">
                  <a16:creationId xmlns:a16="http://schemas.microsoft.com/office/drawing/2014/main" id="{F8D5B463-EEB8-4CDC-9413-7D2DEBC2758B}"/>
                </a:ext>
              </a:extLst>
            </p:cNvPr>
            <p:cNvSpPr>
              <a:spLocks noChangeArrowheads="1"/>
            </p:cNvSpPr>
            <p:nvPr/>
          </p:nvSpPr>
          <p:spPr bwMode="auto">
            <a:xfrm>
              <a:off x="7081838" y="-482600"/>
              <a:ext cx="36513" cy="92075"/>
            </a:xfrm>
            <a:prstGeom prst="rect">
              <a:avLst/>
            </a:prstGeom>
            <a:solidFill>
              <a:srgbClr val="0BBB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96322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8"/>
          <p:cNvPicPr>
            <a:picLocks noChangeAspect="1"/>
          </p:cNvPicPr>
          <p:nvPr userDrawn="1"/>
        </p:nvPicPr>
        <p:blipFill>
          <a:blip r:embed="rId13"/>
          <a:stretch>
            <a:fillRect/>
          </a:stretch>
        </p:blipFill>
        <p:spPr>
          <a:xfrm>
            <a:off x="8640" y="0"/>
            <a:ext cx="9126360" cy="6858000"/>
          </a:xfrm>
          <a:prstGeom prst="rect">
            <a:avLst/>
          </a:prstGeom>
          <a:noFill/>
          <a:ln>
            <a:noFill/>
          </a:ln>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1249942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ctr" defTabSz="914400" rtl="0" eaLnBrk="1" latinLnBrk="0" hangingPunct="1">
        <a:spcBef>
          <a:spcPct val="0"/>
        </a:spcBef>
        <a:buNone/>
        <a:defRPr sz="4400" kern="1200">
          <a:solidFill>
            <a:schemeClr val="tx1"/>
          </a:solidFill>
          <a:latin typeface="Verdana"/>
          <a:ea typeface="+mj-ea"/>
          <a:cs typeface="Verdana"/>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a:ea typeface="+mn-ea"/>
          <a:cs typeface="Verdana"/>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a:ea typeface="+mn-ea"/>
          <a:cs typeface="Verdana"/>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a:ea typeface="+mn-ea"/>
          <a:cs typeface="Verdana"/>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a:ea typeface="+mn-ea"/>
          <a:cs typeface="Verdan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a:stretch>
            <a:fillRect/>
          </a:stretch>
        </p:blipFill>
        <p:spPr>
          <a:xfrm>
            <a:off x="8640" y="0"/>
            <a:ext cx="9126360" cy="6858000"/>
          </a:xfrm>
          <a:prstGeom prst="rect">
            <a:avLst/>
          </a:prstGeom>
          <a:noFill/>
          <a:ln>
            <a:noFill/>
          </a:ln>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251520" y="4005064"/>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0609863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883" r:id="rId10"/>
    <p:sldLayoutId id="214748388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BBBE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0D9A05D-73BA-4C7C-9389-175D637D992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D67315B-BDD9-4372-A1C4-29DD43D9F9C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4">
            <a:extLst>
              <a:ext uri="{FF2B5EF4-FFF2-40B4-BE49-F238E27FC236}">
                <a16:creationId xmlns:a16="http://schemas.microsoft.com/office/drawing/2014/main" id="{13185606-3890-4B8E-9299-0433A4EE3398}"/>
              </a:ext>
            </a:extLst>
          </p:cNvPr>
          <p:cNvSpPr>
            <a:spLocks noGrp="1"/>
          </p:cNvSpPr>
          <p:nvPr>
            <p:ph type="ftr" sz="quarter" idx="3"/>
          </p:nvPr>
        </p:nvSpPr>
        <p:spPr>
          <a:xfrm>
            <a:off x="638770" y="6315869"/>
            <a:ext cx="4561880" cy="365125"/>
          </a:xfrm>
          <a:prstGeom prst="rect">
            <a:avLst/>
          </a:prstGeom>
        </p:spPr>
        <p:txBody>
          <a:bodyPr/>
          <a:lstStyle>
            <a:lvl1pPr algn="l">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685800"/>
            <a:r>
              <a:rPr lang="fr-FR">
                <a:solidFill>
                  <a:prstClr val="white"/>
                </a:solidFill>
              </a:rPr>
              <a:t>Université d’Angers</a:t>
            </a:r>
          </a:p>
        </p:txBody>
      </p:sp>
      <p:sp>
        <p:nvSpPr>
          <p:cNvPr id="8" name="Espace réservé du numéro de diapositive 5">
            <a:extLst>
              <a:ext uri="{FF2B5EF4-FFF2-40B4-BE49-F238E27FC236}">
                <a16:creationId xmlns:a16="http://schemas.microsoft.com/office/drawing/2014/main" id="{13B83DA9-F49E-4952-BC77-34F711FE9BA5}"/>
              </a:ext>
            </a:extLst>
          </p:cNvPr>
          <p:cNvSpPr txBox="1">
            <a:spLocks/>
          </p:cNvSpPr>
          <p:nvPr userDrawn="1"/>
        </p:nvSpPr>
        <p:spPr>
          <a:xfrm>
            <a:off x="205978" y="6315869"/>
            <a:ext cx="422672" cy="365125"/>
          </a:xfrm>
          <a:prstGeom prst="rect">
            <a:avLst/>
          </a:prstGeom>
        </p:spPr>
        <p:txBody>
          <a:bodyPr/>
          <a:lstStyle>
            <a:defPPr>
              <a:defRPr lang="fr-FR"/>
            </a:defPPr>
            <a:lvl1pPr marL="0" algn="l" defTabSz="914400" rtl="0" eaLnBrk="1" latinLnBrk="0" hangingPunct="1">
              <a:defRPr sz="1200" kern="1200">
                <a:solidFill>
                  <a:srgbClr val="C6C6C6"/>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299402C8-AAF6-430C-9C4F-B768B719CBA8}" type="slidenum">
              <a:rPr kumimoji="0" lang="fr-FR" sz="900" b="0" i="0" u="none" strike="noStrike" kern="1200" cap="none" spc="0" normalizeH="0" baseline="0" noProof="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‹N°›</a:t>
            </a:fld>
            <a:endParaRPr kumimoji="0" lang="fr-FR" sz="9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0457087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Lst>
  <p:transition spd="slow">
    <p:push dir="u"/>
  </p:transition>
  <p:hf hdr="0" dt="0"/>
  <p:txStyles>
    <p:titleStyle>
      <a:lvl1pPr algn="l" defTabSz="685800" rtl="0" eaLnBrk="1" latinLnBrk="0" hangingPunct="1">
        <a:lnSpc>
          <a:spcPct val="90000"/>
        </a:lnSpc>
        <a:spcBef>
          <a:spcPct val="0"/>
        </a:spcBef>
        <a:buNone/>
        <a:defRPr sz="3300" kern="1200">
          <a:solidFill>
            <a:schemeClr val="tx1"/>
          </a:solidFill>
          <a:latin typeface="Verdana" charset="0"/>
          <a:ea typeface="Verdana" charset="0"/>
          <a:cs typeface="Verdana" charset="0"/>
        </a:defRPr>
      </a:lvl1pPr>
    </p:titleStyle>
    <p:bodyStyle>
      <a:lvl1pPr marL="171450" indent="-171450" algn="l" defTabSz="685800" rtl="0" eaLnBrk="1" latinLnBrk="0" hangingPunct="1">
        <a:lnSpc>
          <a:spcPct val="90000"/>
        </a:lnSpc>
        <a:spcBef>
          <a:spcPts val="750"/>
        </a:spcBef>
        <a:buFont typeface="LucidaGrande" charset="0"/>
        <a:buChar char="-"/>
        <a:defRPr sz="21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charset="0"/>
        <a:buChar char="•"/>
        <a:defRPr sz="180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charset="0"/>
        <a:buChar char="•"/>
        <a:defRPr sz="15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charset="0"/>
        <a:buChar char="•"/>
        <a:defRPr sz="13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charset="0"/>
        <a:buChar char="•"/>
        <a:defRPr sz="13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88" y="404665"/>
            <a:ext cx="8507077" cy="863749"/>
          </a:xfrm>
          <a:prstGeom prst="rect">
            <a:avLst/>
          </a:prstGeom>
          <a:noFill/>
        </p:spPr>
        <p:txBody>
          <a:bodyPr vert="horz" lIns="108000" tIns="0" rIns="108000" bIns="0" rtlCol="0" anchor="t">
            <a:noAutofit/>
          </a:bodyPr>
          <a:lstStyle/>
          <a:p>
            <a:r>
              <a:rPr lang="fr-FR"/>
              <a:t>Compléter avec un titre ici qui porte votre message sur deux lignes au maximum pour des raisons de lisibilité</a:t>
            </a:r>
            <a:endParaRPr lang="fr-FR" noProof="0"/>
          </a:p>
        </p:txBody>
      </p:sp>
      <p:sp>
        <p:nvSpPr>
          <p:cNvPr id="34" name="Rectangle 33"/>
          <p:cNvSpPr/>
          <p:nvPr/>
        </p:nvSpPr>
        <p:spPr>
          <a:xfrm>
            <a:off x="6964881" y="6503348"/>
            <a:ext cx="1503133" cy="230832"/>
          </a:xfrm>
          <a:prstGeom prst="rect">
            <a:avLst/>
          </a:prstGeom>
        </p:spPr>
        <p:txBody>
          <a:bodyPr wrap="square" anchor="ctr">
            <a:spAutoFit/>
          </a:bodyPr>
          <a:lstStyle/>
          <a:p>
            <a:pPr marL="0" marR="0" lvl="0" indent="0" algn="r" defTabSz="914400" rtl="0" eaLnBrk="1" fontAlgn="auto" latinLnBrk="0" hangingPunct="1">
              <a:lnSpc>
                <a:spcPct val="100000"/>
              </a:lnSpc>
              <a:spcBef>
                <a:spcPts val="400"/>
              </a:spcBef>
              <a:spcAft>
                <a:spcPts val="0"/>
              </a:spcAft>
              <a:buClr>
                <a:srgbClr val="660066"/>
              </a:buClr>
              <a:buSzTx/>
              <a:buFontTx/>
              <a:buNone/>
              <a:tabLst/>
              <a:defRPr/>
            </a:pPr>
            <a:r>
              <a:rPr kumimoji="0" lang="fr-FR" sz="600" b="0" i="0" u="none" strike="noStrike" kern="1200" cap="none" spc="0" normalizeH="0" baseline="0" noProof="0">
                <a:ln>
                  <a:noFill/>
                </a:ln>
                <a:solidFill>
                  <a:srgbClr val="5F5F5F"/>
                </a:solidFill>
                <a:effectLst/>
                <a:uLnTx/>
                <a:uFillTx/>
                <a:latin typeface="Tahoma"/>
                <a:ea typeface="Tahoma" panose="020B0604030504040204" pitchFamily="34" charset="0"/>
                <a:cs typeface="Tahoma" panose="020B0604030504040204" pitchFamily="34" charset="0"/>
              </a:rPr>
              <a:t>confidentiel</a:t>
            </a:r>
            <a:r>
              <a:rPr kumimoji="0" lang="fr-FR" sz="900" b="0" i="0" u="none" strike="noStrike" kern="1200" cap="none" spc="0" normalizeH="0" baseline="0" noProof="0">
                <a:ln>
                  <a:noFill/>
                </a:ln>
                <a:solidFill>
                  <a:srgbClr val="5F5F5F"/>
                </a:solidFill>
                <a:effectLst/>
                <a:uLnTx/>
                <a:uFillTx/>
                <a:latin typeface="Tahoma"/>
                <a:ea typeface="Tahoma" panose="020B0604030504040204" pitchFamily="34" charset="0"/>
                <a:cs typeface="Tahoma" panose="020B0604030504040204" pitchFamily="34" charset="0"/>
              </a:rPr>
              <a:t> </a:t>
            </a:r>
            <a:r>
              <a:rPr kumimoji="0" lang="fr-FR" sz="900" b="0" i="0" u="none" strike="noStrike" kern="1200" cap="none" spc="0" normalizeH="0" baseline="0" noProof="0">
                <a:ln>
                  <a:noFill/>
                </a:ln>
                <a:solidFill>
                  <a:srgbClr val="503078"/>
                </a:solidFill>
                <a:effectLst/>
                <a:uLnTx/>
                <a:uFillTx/>
                <a:latin typeface="Tahoma"/>
                <a:ea typeface="Tahoma" panose="020B0604030504040204" pitchFamily="34" charset="0"/>
                <a:cs typeface="Tahoma" panose="020B0604030504040204" pitchFamily="34" charset="0"/>
              </a:rPr>
              <a:t>| © WAVESTONE</a:t>
            </a:r>
          </a:p>
        </p:txBody>
      </p:sp>
      <p:sp>
        <p:nvSpPr>
          <p:cNvPr id="98" name="Textfeld 6"/>
          <p:cNvSpPr txBox="1"/>
          <p:nvPr/>
        </p:nvSpPr>
        <p:spPr bwMode="gray">
          <a:xfrm>
            <a:off x="8493666" y="6549514"/>
            <a:ext cx="332308" cy="138499"/>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2254E-7EB4-45E4-904F-3575BFE2F20B}" type="slidenum">
              <a:rPr kumimoji="0" lang="en-GB" sz="900" b="0" i="0" u="none" strike="noStrike" kern="1200" cap="none" spc="0" normalizeH="0" baseline="0" noProof="0" smtClean="0">
                <a:ln>
                  <a:noFill/>
                </a:ln>
                <a:solidFill>
                  <a:srgbClr val="503078"/>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900" b="0" i="0" u="none" strike="noStrike" kern="1200" cap="none" spc="0" normalizeH="0" baseline="0" noProof="0">
              <a:ln>
                <a:noFill/>
              </a:ln>
              <a:solidFill>
                <a:srgbClr val="503078"/>
              </a:solidFill>
              <a:effectLst/>
              <a:uLnTx/>
              <a:uFillTx/>
              <a:latin typeface="Tahoma"/>
              <a:ea typeface="+mn-ea"/>
              <a:cs typeface="+mn-cs"/>
            </a:endParaRPr>
          </a:p>
        </p:txBody>
      </p:sp>
      <p:sp>
        <p:nvSpPr>
          <p:cNvPr id="4" name="Espace réservé du texte 3"/>
          <p:cNvSpPr>
            <a:spLocks noGrp="1"/>
          </p:cNvSpPr>
          <p:nvPr>
            <p:ph type="body" idx="1"/>
          </p:nvPr>
        </p:nvSpPr>
        <p:spPr>
          <a:xfrm>
            <a:off x="317988" y="1268414"/>
            <a:ext cx="8507077" cy="4968000"/>
          </a:xfrm>
          <a:prstGeom prst="rect">
            <a:avLst/>
          </a:prstGeom>
        </p:spPr>
        <p:txBody>
          <a:bodyPr vert="horz" lIns="108000" tIns="108000" rIns="108000" bIns="108000" rtlCol="0">
            <a:noAutofit/>
          </a:bodyPr>
          <a:lstStyle/>
          <a:p>
            <a:pPr lvl="0"/>
            <a:r>
              <a:rPr lang="fr-FR"/>
              <a:t>Niveau 1 - </a:t>
            </a:r>
            <a:r>
              <a:rPr lang="fr-FR">
                <a:solidFill>
                  <a:srgbClr val="503078"/>
                </a:solidFill>
              </a:rPr>
              <a:t>Pour passer au niveau suivant, faire Shift + Alt + flèche droite </a:t>
            </a:r>
            <a:endParaRPr lang="fr-FR"/>
          </a:p>
          <a:p>
            <a:pPr lvl="1"/>
            <a:r>
              <a:rPr lang="fr-FR"/>
              <a:t>Niveau 2</a:t>
            </a:r>
          </a:p>
          <a:p>
            <a:pPr lvl="2"/>
            <a:r>
              <a:rPr lang="fr-FR"/>
              <a:t>Niveau 3</a:t>
            </a:r>
          </a:p>
          <a:p>
            <a:pPr lvl="3"/>
            <a:r>
              <a:rPr lang="fr-FR"/>
              <a:t>Niveau 4</a:t>
            </a:r>
          </a:p>
          <a:p>
            <a:pPr lvl="4"/>
            <a:r>
              <a:rPr lang="fr-FR"/>
              <a:t>Niveau 5</a:t>
            </a:r>
          </a:p>
          <a:p>
            <a:pPr lvl="5"/>
            <a:r>
              <a:rPr lang="fr-FR"/>
              <a:t>Niveau 6</a:t>
            </a:r>
          </a:p>
          <a:p>
            <a:pPr lvl="6"/>
            <a:r>
              <a:rPr lang="fr-FR"/>
              <a:t>Niveau 7</a:t>
            </a:r>
          </a:p>
          <a:p>
            <a:pPr lvl="7"/>
            <a:r>
              <a:rPr lang="fr-FR" noProof="0"/>
              <a:t>Nive</a:t>
            </a:r>
            <a:r>
              <a:rPr lang="fr-FR"/>
              <a:t>au 8</a:t>
            </a:r>
          </a:p>
          <a:p>
            <a:pPr lvl="8"/>
            <a:r>
              <a:rPr lang="fr-FR"/>
              <a:t>Niveau 9</a:t>
            </a:r>
          </a:p>
        </p:txBody>
      </p:sp>
      <p:pic>
        <p:nvPicPr>
          <p:cNvPr id="7" name="Image 6"/>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a:off x="8436572" y="5935042"/>
            <a:ext cx="854721" cy="926732"/>
          </a:xfrm>
          <a:prstGeom prst="rect">
            <a:avLst/>
          </a:prstGeom>
        </p:spPr>
      </p:pic>
    </p:spTree>
    <p:extLst>
      <p:ext uri="{BB962C8B-B14F-4D97-AF65-F5344CB8AC3E}">
        <p14:creationId xmlns:p14="http://schemas.microsoft.com/office/powerpoint/2010/main" val="177763125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Lst>
  <p:hf sldNum="0" hdr="0" dt="0"/>
  <p:txStyles>
    <p:title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p:titleStyle>
    <p:body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pos="217">
          <p15:clr>
            <a:srgbClr val="F26B43"/>
          </p15:clr>
        </p15:guide>
        <p15:guide id="4" pos="6023">
          <p15:clr>
            <a:srgbClr val="F26B43"/>
          </p15:clr>
        </p15:guide>
        <p15:guide id="5" orient="horz" pos="232">
          <p15:clr>
            <a:srgbClr val="F26B43"/>
          </p15:clr>
        </p15:guide>
        <p15:guide id="6" orient="horz" pos="2228">
          <p15:clr>
            <a:srgbClr val="F26B43"/>
          </p15:clr>
        </p15:guide>
        <p15:guide id="7" orient="horz" pos="2092">
          <p15:clr>
            <a:srgbClr val="F26B43"/>
          </p15:clr>
        </p15:guide>
        <p15:guide id="8" pos="3188">
          <p15:clr>
            <a:srgbClr val="F26B43"/>
          </p15:clr>
        </p15:guide>
        <p15:guide id="9" pos="3052">
          <p15:clr>
            <a:srgbClr val="F26B43"/>
          </p15:clr>
        </p15:guide>
        <p15:guide id="10" orient="horz" pos="346">
          <p15:clr>
            <a:srgbClr val="F26B43"/>
          </p15:clr>
        </p15:guide>
        <p15:guide id="11" orient="horz" pos="799">
          <p15:clr>
            <a:srgbClr val="F26B43"/>
          </p15:clr>
        </p15:guide>
        <p15:guide id="12" orient="horz" pos="3929">
          <p15:clr>
            <a:srgbClr val="F26B43"/>
          </p15:clr>
        </p15:guide>
        <p15:guide id="13" orient="horz" pos="432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en-US" altLang="fr-F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700">
                <a:solidFill>
                  <a:schemeClr val="tx1">
                    <a:tint val="75000"/>
                  </a:schemeClr>
                </a:solidFill>
                <a:latin typeface="+mn-lt"/>
              </a:defRPr>
            </a:lvl1pPr>
          </a:lstStyle>
          <a:p>
            <a:pPr defTabSz="514350">
              <a:defRPr/>
            </a:pPr>
            <a:fld id="{D760C744-91CB-4422-8E65-E1A5A02C5996}" type="datetimeFigureOut">
              <a:rPr lang="fr-FR" smtClean="0">
                <a:solidFill>
                  <a:prstClr val="black">
                    <a:tint val="75000"/>
                  </a:prstClr>
                </a:solidFill>
              </a:rPr>
              <a:pPr defTabSz="514350">
                <a:defRPr/>
              </a:pPr>
              <a:t>01/04/2021</a:t>
            </a:fld>
            <a:endParaRPr lang="fr-FR">
              <a:solidFill>
                <a:prstClr val="black">
                  <a:tint val="75000"/>
                </a:prstClr>
              </a:solidFill>
            </a:endParaRPr>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700">
                <a:solidFill>
                  <a:schemeClr val="tx1">
                    <a:tint val="75000"/>
                  </a:schemeClr>
                </a:solidFill>
                <a:latin typeface="+mn-lt"/>
              </a:defRPr>
            </a:lvl1pPr>
          </a:lstStyle>
          <a:p>
            <a:pPr defTabSz="514350">
              <a:defRPr/>
            </a:pPr>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700">
                <a:solidFill>
                  <a:schemeClr val="tx1">
                    <a:tint val="75000"/>
                  </a:schemeClr>
                </a:solidFill>
                <a:latin typeface="+mn-lt"/>
              </a:defRPr>
            </a:lvl1pPr>
          </a:lstStyle>
          <a:p>
            <a:pPr defTabSz="514350">
              <a:defRPr/>
            </a:pPr>
            <a:fld id="{F1F70D42-90C1-4A4E-AC98-66340A812FF6}" type="slidenum">
              <a:rPr lang="fr-FR" smtClean="0">
                <a:solidFill>
                  <a:prstClr val="black">
                    <a:tint val="75000"/>
                  </a:prstClr>
                </a:solidFill>
              </a:rPr>
              <a:pPr defTabSz="514350">
                <a:defRPr/>
              </a:pPr>
              <a:t>‹N°›</a:t>
            </a:fld>
            <a:endParaRPr lang="fr-FR">
              <a:solidFill>
                <a:prstClr val="black">
                  <a:tint val="75000"/>
                </a:prstClr>
              </a:solidFill>
            </a:endParaRPr>
          </a:p>
        </p:txBody>
      </p:sp>
      <p:grpSp>
        <p:nvGrpSpPr>
          <p:cNvPr id="1031" name="Groupe 30"/>
          <p:cNvGrpSpPr>
            <a:grpSpLocks/>
          </p:cNvGrpSpPr>
          <p:nvPr userDrawn="1"/>
        </p:nvGrpSpPr>
        <p:grpSpPr bwMode="auto">
          <a:xfrm>
            <a:off x="7491413" y="5530850"/>
            <a:ext cx="1163637" cy="1143000"/>
            <a:chOff x="6708775" y="-482600"/>
            <a:chExt cx="596900" cy="585787"/>
          </a:xfrm>
        </p:grpSpPr>
        <p:sp>
          <p:nvSpPr>
            <p:cNvPr id="1032" name="Freeform 244"/>
            <p:cNvSpPr>
              <a:spLocks/>
            </p:cNvSpPr>
            <p:nvPr/>
          </p:nvSpPr>
          <p:spPr bwMode="auto">
            <a:xfrm>
              <a:off x="6718300" y="-82550"/>
              <a:ext cx="39688" cy="38100"/>
            </a:xfrm>
            <a:custGeom>
              <a:avLst/>
              <a:gdLst>
                <a:gd name="T0" fmla="*/ 2147483646 w 80"/>
                <a:gd name="T1" fmla="*/ 2147483646 h 80"/>
                <a:gd name="T2" fmla="*/ 2147483646 w 80"/>
                <a:gd name="T3" fmla="*/ 0 h 80"/>
                <a:gd name="T4" fmla="*/ 0 w 80"/>
                <a:gd name="T5" fmla="*/ 0 h 80"/>
                <a:gd name="T6" fmla="*/ 0 w 80"/>
                <a:gd name="T7" fmla="*/ 2147483646 h 80"/>
                <a:gd name="T8" fmla="*/ 2147483646 w 80"/>
                <a:gd name="T9" fmla="*/ 2147483646 h 80"/>
                <a:gd name="T10" fmla="*/ 2147483646 w 80"/>
                <a:gd name="T11" fmla="*/ 0 h 80"/>
                <a:gd name="T12" fmla="*/ 2147483646 w 80"/>
                <a:gd name="T13" fmla="*/ 0 h 80"/>
                <a:gd name="T14" fmla="*/ 2147483646 w 80"/>
                <a:gd name="T15" fmla="*/ 2147483646 h 80"/>
                <a:gd name="T16" fmla="*/ 2147483646 w 80"/>
                <a:gd name="T17" fmla="*/ 2147483646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 h="80">
                  <a:moveTo>
                    <a:pt x="14" y="66"/>
                  </a:moveTo>
                  <a:lnTo>
                    <a:pt x="14" y="0"/>
                  </a:lnTo>
                  <a:lnTo>
                    <a:pt x="0" y="0"/>
                  </a:lnTo>
                  <a:lnTo>
                    <a:pt x="0" y="80"/>
                  </a:lnTo>
                  <a:lnTo>
                    <a:pt x="80" y="80"/>
                  </a:lnTo>
                  <a:lnTo>
                    <a:pt x="80" y="0"/>
                  </a:lnTo>
                  <a:lnTo>
                    <a:pt x="67" y="0"/>
                  </a:lnTo>
                  <a:lnTo>
                    <a:pt x="67" y="66"/>
                  </a:lnTo>
                  <a:lnTo>
                    <a:pt x="14" y="6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3" name="Freeform 245"/>
            <p:cNvSpPr>
              <a:spLocks/>
            </p:cNvSpPr>
            <p:nvPr/>
          </p:nvSpPr>
          <p:spPr bwMode="auto">
            <a:xfrm>
              <a:off x="6786563" y="-82550"/>
              <a:ext cx="39688" cy="38100"/>
            </a:xfrm>
            <a:custGeom>
              <a:avLst/>
              <a:gdLst>
                <a:gd name="T0" fmla="*/ 0 w 80"/>
                <a:gd name="T1" fmla="*/ 0 h 80"/>
                <a:gd name="T2" fmla="*/ 0 w 80"/>
                <a:gd name="T3" fmla="*/ 2147483646 h 80"/>
                <a:gd name="T4" fmla="*/ 2147483646 w 80"/>
                <a:gd name="T5" fmla="*/ 2147483646 h 80"/>
                <a:gd name="T6" fmla="*/ 2147483646 w 80"/>
                <a:gd name="T7" fmla="*/ 2147483646 h 80"/>
                <a:gd name="T8" fmla="*/ 2147483646 w 80"/>
                <a:gd name="T9" fmla="*/ 2147483646 h 80"/>
                <a:gd name="T10" fmla="*/ 2147483646 w 80"/>
                <a:gd name="T11" fmla="*/ 2147483646 h 80"/>
                <a:gd name="T12" fmla="*/ 2147483646 w 80"/>
                <a:gd name="T13" fmla="*/ 2147483646 h 80"/>
                <a:gd name="T14" fmla="*/ 2147483646 w 80"/>
                <a:gd name="T15" fmla="*/ 0 h 80"/>
                <a:gd name="T16" fmla="*/ 0 w 80"/>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 h="80">
                  <a:moveTo>
                    <a:pt x="0" y="0"/>
                  </a:moveTo>
                  <a:lnTo>
                    <a:pt x="0" y="80"/>
                  </a:lnTo>
                  <a:lnTo>
                    <a:pt x="14" y="80"/>
                  </a:lnTo>
                  <a:lnTo>
                    <a:pt x="14" y="12"/>
                  </a:lnTo>
                  <a:lnTo>
                    <a:pt x="67" y="12"/>
                  </a:lnTo>
                  <a:lnTo>
                    <a:pt x="67" y="80"/>
                  </a:lnTo>
                  <a:lnTo>
                    <a:pt x="80" y="80"/>
                  </a:lnTo>
                  <a:lnTo>
                    <a:pt x="80" y="0"/>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4" name="Rectangle 246"/>
            <p:cNvSpPr>
              <a:spLocks noChangeArrowheads="1"/>
            </p:cNvSpPr>
            <p:nvPr/>
          </p:nvSpPr>
          <p:spPr bwMode="auto">
            <a:xfrm>
              <a:off x="6854539" y="-95330"/>
              <a:ext cx="8143" cy="6509"/>
            </a:xfrm>
            <a:prstGeom prst="rect">
              <a:avLst/>
            </a:prstGeom>
            <a:solidFill>
              <a:srgbClr val="00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35" name="Rectangle 247"/>
            <p:cNvSpPr>
              <a:spLocks noChangeArrowheads="1"/>
            </p:cNvSpPr>
            <p:nvPr/>
          </p:nvSpPr>
          <p:spPr bwMode="auto">
            <a:xfrm>
              <a:off x="6854539" y="-82312"/>
              <a:ext cx="8143" cy="38239"/>
            </a:xfrm>
            <a:prstGeom prst="rect">
              <a:avLst/>
            </a:prstGeom>
            <a:solidFill>
              <a:srgbClr val="00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36" name="Freeform 248"/>
            <p:cNvSpPr>
              <a:spLocks/>
            </p:cNvSpPr>
            <p:nvPr/>
          </p:nvSpPr>
          <p:spPr bwMode="auto">
            <a:xfrm>
              <a:off x="6888163" y="-82550"/>
              <a:ext cx="39688" cy="38100"/>
            </a:xfrm>
            <a:custGeom>
              <a:avLst/>
              <a:gdLst>
                <a:gd name="T0" fmla="*/ 2147483646 w 80"/>
                <a:gd name="T1" fmla="*/ 0 h 80"/>
                <a:gd name="T2" fmla="*/ 2147483646 w 80"/>
                <a:gd name="T3" fmla="*/ 2147483646 h 80"/>
                <a:gd name="T4" fmla="*/ 2147483646 w 80"/>
                <a:gd name="T5" fmla="*/ 2147483646 h 80"/>
                <a:gd name="T6" fmla="*/ 2147483646 w 80"/>
                <a:gd name="T7" fmla="*/ 0 h 80"/>
                <a:gd name="T8" fmla="*/ 0 w 80"/>
                <a:gd name="T9" fmla="*/ 0 h 80"/>
                <a:gd name="T10" fmla="*/ 2147483646 w 80"/>
                <a:gd name="T11" fmla="*/ 2147483646 h 80"/>
                <a:gd name="T12" fmla="*/ 2147483646 w 80"/>
                <a:gd name="T13" fmla="*/ 2147483646 h 80"/>
                <a:gd name="T14" fmla="*/ 2147483646 w 80"/>
                <a:gd name="T15" fmla="*/ 0 h 80"/>
                <a:gd name="T16" fmla="*/ 2147483646 w 80"/>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 h="80">
                  <a:moveTo>
                    <a:pt x="66" y="0"/>
                  </a:moveTo>
                  <a:cubicBezTo>
                    <a:pt x="66" y="0"/>
                    <a:pt x="47" y="64"/>
                    <a:pt x="47" y="66"/>
                  </a:cubicBezTo>
                  <a:lnTo>
                    <a:pt x="33" y="66"/>
                  </a:lnTo>
                  <a:lnTo>
                    <a:pt x="13" y="0"/>
                  </a:lnTo>
                  <a:lnTo>
                    <a:pt x="0" y="0"/>
                  </a:lnTo>
                  <a:lnTo>
                    <a:pt x="21" y="80"/>
                  </a:lnTo>
                  <a:lnTo>
                    <a:pt x="58" y="80"/>
                  </a:lnTo>
                  <a:lnTo>
                    <a:pt x="80" y="0"/>
                  </a:lnTo>
                  <a:lnTo>
                    <a:pt x="66"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7" name="Freeform 249"/>
            <p:cNvSpPr>
              <a:spLocks noEditPoints="1"/>
            </p:cNvSpPr>
            <p:nvPr/>
          </p:nvSpPr>
          <p:spPr bwMode="auto">
            <a:xfrm>
              <a:off x="6953250" y="-82550"/>
              <a:ext cx="38100" cy="38100"/>
            </a:xfrm>
            <a:custGeom>
              <a:avLst/>
              <a:gdLst>
                <a:gd name="T0" fmla="*/ 2147483646 w 80"/>
                <a:gd name="T1" fmla="*/ 2147483646 h 80"/>
                <a:gd name="T2" fmla="*/ 2147483646 w 80"/>
                <a:gd name="T3" fmla="*/ 2147483646 h 80"/>
                <a:gd name="T4" fmla="*/ 2147483646 w 80"/>
                <a:gd name="T5" fmla="*/ 2147483646 h 80"/>
                <a:gd name="T6" fmla="*/ 2147483646 w 80"/>
                <a:gd name="T7" fmla="*/ 2147483646 h 80"/>
                <a:gd name="T8" fmla="*/ 2147483646 w 80"/>
                <a:gd name="T9" fmla="*/ 0 h 80"/>
                <a:gd name="T10" fmla="*/ 0 w 80"/>
                <a:gd name="T11" fmla="*/ 0 h 80"/>
                <a:gd name="T12" fmla="*/ 0 w 80"/>
                <a:gd name="T13" fmla="*/ 2147483646 h 80"/>
                <a:gd name="T14" fmla="*/ 2147483646 w 80"/>
                <a:gd name="T15" fmla="*/ 2147483646 h 80"/>
                <a:gd name="T16" fmla="*/ 2147483646 w 80"/>
                <a:gd name="T17" fmla="*/ 2147483646 h 80"/>
                <a:gd name="T18" fmla="*/ 2147483646 w 80"/>
                <a:gd name="T19" fmla="*/ 2147483646 h 80"/>
                <a:gd name="T20" fmla="*/ 2147483646 w 80"/>
                <a:gd name="T21" fmla="*/ 2147483646 h 80"/>
                <a:gd name="T22" fmla="*/ 2147483646 w 80"/>
                <a:gd name="T23" fmla="*/ 2147483646 h 80"/>
                <a:gd name="T24" fmla="*/ 2147483646 w 80"/>
                <a:gd name="T25" fmla="*/ 2147483646 h 80"/>
                <a:gd name="T26" fmla="*/ 2147483646 w 80"/>
                <a:gd name="T27" fmla="*/ 2147483646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80">
                  <a:moveTo>
                    <a:pt x="66" y="66"/>
                  </a:moveTo>
                  <a:lnTo>
                    <a:pt x="15" y="66"/>
                  </a:lnTo>
                  <a:lnTo>
                    <a:pt x="15" y="46"/>
                  </a:lnTo>
                  <a:lnTo>
                    <a:pt x="80" y="46"/>
                  </a:lnTo>
                  <a:lnTo>
                    <a:pt x="80" y="0"/>
                  </a:lnTo>
                  <a:lnTo>
                    <a:pt x="0" y="0"/>
                  </a:lnTo>
                  <a:lnTo>
                    <a:pt x="0" y="80"/>
                  </a:lnTo>
                  <a:lnTo>
                    <a:pt x="66" y="80"/>
                  </a:lnTo>
                  <a:lnTo>
                    <a:pt x="66" y="66"/>
                  </a:lnTo>
                  <a:close/>
                  <a:moveTo>
                    <a:pt x="15" y="14"/>
                  </a:moveTo>
                  <a:lnTo>
                    <a:pt x="66" y="14"/>
                  </a:lnTo>
                  <a:lnTo>
                    <a:pt x="66" y="34"/>
                  </a:lnTo>
                  <a:lnTo>
                    <a:pt x="15" y="34"/>
                  </a:lnTo>
                  <a:lnTo>
                    <a:pt x="15" y="14"/>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8" name="Freeform 250"/>
            <p:cNvSpPr>
              <a:spLocks/>
            </p:cNvSpPr>
            <p:nvPr/>
          </p:nvSpPr>
          <p:spPr bwMode="auto">
            <a:xfrm>
              <a:off x="7018338" y="-82550"/>
              <a:ext cx="23813" cy="38100"/>
            </a:xfrm>
            <a:custGeom>
              <a:avLst/>
              <a:gdLst>
                <a:gd name="T0" fmla="*/ 2147483646 w 50"/>
                <a:gd name="T1" fmla="*/ 2147483646 h 80"/>
                <a:gd name="T2" fmla="*/ 2147483646 w 50"/>
                <a:gd name="T3" fmla="*/ 2147483646 h 80"/>
                <a:gd name="T4" fmla="*/ 2147483646 w 50"/>
                <a:gd name="T5" fmla="*/ 2147483646 h 80"/>
                <a:gd name="T6" fmla="*/ 2147483646 w 50"/>
                <a:gd name="T7" fmla="*/ 0 h 80"/>
                <a:gd name="T8" fmla="*/ 0 w 50"/>
                <a:gd name="T9" fmla="*/ 0 h 80"/>
                <a:gd name="T10" fmla="*/ 0 w 50"/>
                <a:gd name="T11" fmla="*/ 2147483646 h 80"/>
                <a:gd name="T12" fmla="*/ 2147483646 w 50"/>
                <a:gd name="T13" fmla="*/ 2147483646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0">
                  <a:moveTo>
                    <a:pt x="14" y="80"/>
                  </a:moveTo>
                  <a:lnTo>
                    <a:pt x="14" y="12"/>
                  </a:lnTo>
                  <a:lnTo>
                    <a:pt x="50" y="12"/>
                  </a:lnTo>
                  <a:lnTo>
                    <a:pt x="50" y="0"/>
                  </a:lnTo>
                  <a:lnTo>
                    <a:pt x="0" y="0"/>
                  </a:lnTo>
                  <a:lnTo>
                    <a:pt x="0" y="80"/>
                  </a:lnTo>
                  <a:lnTo>
                    <a:pt x="14" y="8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9" name="Freeform 251"/>
            <p:cNvSpPr>
              <a:spLocks/>
            </p:cNvSpPr>
            <p:nvPr/>
          </p:nvSpPr>
          <p:spPr bwMode="auto">
            <a:xfrm>
              <a:off x="7067550" y="-82550"/>
              <a:ext cx="39688" cy="38100"/>
            </a:xfrm>
            <a:custGeom>
              <a:avLst/>
              <a:gdLst>
                <a:gd name="T0" fmla="*/ 0 w 80"/>
                <a:gd name="T1" fmla="*/ 0 h 80"/>
                <a:gd name="T2" fmla="*/ 0 w 80"/>
                <a:gd name="T3" fmla="*/ 2147483646 h 80"/>
                <a:gd name="T4" fmla="*/ 2147483646 w 80"/>
                <a:gd name="T5" fmla="*/ 2147483646 h 80"/>
                <a:gd name="T6" fmla="*/ 2147483646 w 80"/>
                <a:gd name="T7" fmla="*/ 2147483646 h 80"/>
                <a:gd name="T8" fmla="*/ 2147483646 w 80"/>
                <a:gd name="T9" fmla="*/ 2147483646 h 80"/>
                <a:gd name="T10" fmla="*/ 0 w 80"/>
                <a:gd name="T11" fmla="*/ 2147483646 h 80"/>
                <a:gd name="T12" fmla="*/ 0 w 80"/>
                <a:gd name="T13" fmla="*/ 2147483646 h 80"/>
                <a:gd name="T14" fmla="*/ 2147483646 w 80"/>
                <a:gd name="T15" fmla="*/ 2147483646 h 80"/>
                <a:gd name="T16" fmla="*/ 2147483646 w 80"/>
                <a:gd name="T17" fmla="*/ 2147483646 h 80"/>
                <a:gd name="T18" fmla="*/ 2147483646 w 80"/>
                <a:gd name="T19" fmla="*/ 2147483646 h 80"/>
                <a:gd name="T20" fmla="*/ 2147483646 w 80"/>
                <a:gd name="T21" fmla="*/ 2147483646 h 80"/>
                <a:gd name="T22" fmla="*/ 2147483646 w 80"/>
                <a:gd name="T23" fmla="*/ 2147483646 h 80"/>
                <a:gd name="T24" fmla="*/ 2147483646 w 80"/>
                <a:gd name="T25" fmla="*/ 0 h 80"/>
                <a:gd name="T26" fmla="*/ 0 w 80"/>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80">
                  <a:moveTo>
                    <a:pt x="0" y="0"/>
                  </a:moveTo>
                  <a:lnTo>
                    <a:pt x="0" y="46"/>
                  </a:lnTo>
                  <a:lnTo>
                    <a:pt x="33" y="46"/>
                  </a:lnTo>
                  <a:lnTo>
                    <a:pt x="65" y="46"/>
                  </a:lnTo>
                  <a:lnTo>
                    <a:pt x="65" y="66"/>
                  </a:lnTo>
                  <a:lnTo>
                    <a:pt x="0" y="66"/>
                  </a:lnTo>
                  <a:lnTo>
                    <a:pt x="0" y="80"/>
                  </a:lnTo>
                  <a:lnTo>
                    <a:pt x="80" y="80"/>
                  </a:lnTo>
                  <a:lnTo>
                    <a:pt x="80" y="32"/>
                  </a:lnTo>
                  <a:lnTo>
                    <a:pt x="14" y="32"/>
                  </a:lnTo>
                  <a:lnTo>
                    <a:pt x="14" y="12"/>
                  </a:lnTo>
                  <a:lnTo>
                    <a:pt x="66" y="12"/>
                  </a:lnTo>
                  <a:lnTo>
                    <a:pt x="66" y="0"/>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0" name="Rectangle 252"/>
            <p:cNvSpPr>
              <a:spLocks noChangeArrowheads="1"/>
            </p:cNvSpPr>
            <p:nvPr/>
          </p:nvSpPr>
          <p:spPr bwMode="auto">
            <a:xfrm>
              <a:off x="7135481" y="-82312"/>
              <a:ext cx="6515" cy="38239"/>
            </a:xfrm>
            <a:prstGeom prst="rect">
              <a:avLst/>
            </a:prstGeom>
            <a:solidFill>
              <a:srgbClr val="00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41" name="Rectangle 253"/>
            <p:cNvSpPr>
              <a:spLocks noChangeArrowheads="1"/>
            </p:cNvSpPr>
            <p:nvPr/>
          </p:nvSpPr>
          <p:spPr bwMode="auto">
            <a:xfrm>
              <a:off x="7135481" y="-95330"/>
              <a:ext cx="6515" cy="6509"/>
            </a:xfrm>
            <a:prstGeom prst="rect">
              <a:avLst/>
            </a:prstGeom>
            <a:solidFill>
              <a:srgbClr val="00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42" name="Freeform 254"/>
            <p:cNvSpPr>
              <a:spLocks/>
            </p:cNvSpPr>
            <p:nvPr/>
          </p:nvSpPr>
          <p:spPr bwMode="auto">
            <a:xfrm>
              <a:off x="7173913" y="-95250"/>
              <a:ext cx="25400" cy="50800"/>
            </a:xfrm>
            <a:custGeom>
              <a:avLst/>
              <a:gdLst>
                <a:gd name="T0" fmla="*/ 2147483646 w 53"/>
                <a:gd name="T1" fmla="*/ 2147483646 h 104"/>
                <a:gd name="T2" fmla="*/ 2147483646 w 53"/>
                <a:gd name="T3" fmla="*/ 0 h 104"/>
                <a:gd name="T4" fmla="*/ 0 w 53"/>
                <a:gd name="T5" fmla="*/ 0 h 104"/>
                <a:gd name="T6" fmla="*/ 0 w 53"/>
                <a:gd name="T7" fmla="*/ 2147483646 h 104"/>
                <a:gd name="T8" fmla="*/ 0 w 53"/>
                <a:gd name="T9" fmla="*/ 2147483646 h 104"/>
                <a:gd name="T10" fmla="*/ 2147483646 w 53"/>
                <a:gd name="T11" fmla="*/ 2147483646 h 104"/>
                <a:gd name="T12" fmla="*/ 2147483646 w 53"/>
                <a:gd name="T13" fmla="*/ 2147483646 h 104"/>
                <a:gd name="T14" fmla="*/ 2147483646 w 53"/>
                <a:gd name="T15" fmla="*/ 2147483646 h 104"/>
                <a:gd name="T16" fmla="*/ 2147483646 w 53"/>
                <a:gd name="T17" fmla="*/ 2147483646 h 104"/>
                <a:gd name="T18" fmla="*/ 2147483646 w 53"/>
                <a:gd name="T19" fmla="*/ 2147483646 h 104"/>
                <a:gd name="T20" fmla="*/ 2147483646 w 53"/>
                <a:gd name="T21" fmla="*/ 2147483646 h 104"/>
                <a:gd name="T22" fmla="*/ 2147483646 w 53"/>
                <a:gd name="T23" fmla="*/ 2147483646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104">
                  <a:moveTo>
                    <a:pt x="14" y="24"/>
                  </a:moveTo>
                  <a:lnTo>
                    <a:pt x="14" y="0"/>
                  </a:lnTo>
                  <a:lnTo>
                    <a:pt x="0" y="0"/>
                  </a:lnTo>
                  <a:lnTo>
                    <a:pt x="0" y="53"/>
                  </a:lnTo>
                  <a:lnTo>
                    <a:pt x="0" y="104"/>
                  </a:lnTo>
                  <a:lnTo>
                    <a:pt x="53" y="104"/>
                  </a:lnTo>
                  <a:lnTo>
                    <a:pt x="53" y="90"/>
                  </a:lnTo>
                  <a:lnTo>
                    <a:pt x="14" y="90"/>
                  </a:lnTo>
                  <a:lnTo>
                    <a:pt x="14" y="36"/>
                  </a:lnTo>
                  <a:lnTo>
                    <a:pt x="42" y="36"/>
                  </a:lnTo>
                  <a:lnTo>
                    <a:pt x="42" y="24"/>
                  </a:lnTo>
                  <a:lnTo>
                    <a:pt x="14" y="24"/>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255"/>
            <p:cNvSpPr>
              <a:spLocks noEditPoints="1"/>
            </p:cNvSpPr>
            <p:nvPr/>
          </p:nvSpPr>
          <p:spPr bwMode="auto">
            <a:xfrm>
              <a:off x="7229475" y="-95250"/>
              <a:ext cx="38100" cy="50800"/>
            </a:xfrm>
            <a:custGeom>
              <a:avLst/>
              <a:gdLst>
                <a:gd name="T0" fmla="*/ 2147483646 w 79"/>
                <a:gd name="T1" fmla="*/ 2147483646 h 104"/>
                <a:gd name="T2" fmla="*/ 2147483646 w 79"/>
                <a:gd name="T3" fmla="*/ 2147483646 h 104"/>
                <a:gd name="T4" fmla="*/ 2147483646 w 79"/>
                <a:gd name="T5" fmla="*/ 2147483646 h 104"/>
                <a:gd name="T6" fmla="*/ 2147483646 w 79"/>
                <a:gd name="T7" fmla="*/ 2147483646 h 104"/>
                <a:gd name="T8" fmla="*/ 2147483646 w 79"/>
                <a:gd name="T9" fmla="*/ 2147483646 h 104"/>
                <a:gd name="T10" fmla="*/ 2147483646 w 79"/>
                <a:gd name="T11" fmla="*/ 2147483646 h 104"/>
                <a:gd name="T12" fmla="*/ 2147483646 w 79"/>
                <a:gd name="T13" fmla="*/ 0 h 104"/>
                <a:gd name="T14" fmla="*/ 2147483646 w 79"/>
                <a:gd name="T15" fmla="*/ 0 h 104"/>
                <a:gd name="T16" fmla="*/ 2147483646 w 79"/>
                <a:gd name="T17" fmla="*/ 2147483646 h 104"/>
                <a:gd name="T18" fmla="*/ 0 w 79"/>
                <a:gd name="T19" fmla="*/ 2147483646 h 104"/>
                <a:gd name="T20" fmla="*/ 0 w 79"/>
                <a:gd name="T21" fmla="*/ 2147483646 h 104"/>
                <a:gd name="T22" fmla="*/ 2147483646 w 79"/>
                <a:gd name="T23" fmla="*/ 2147483646 h 104"/>
                <a:gd name="T24" fmla="*/ 2147483646 w 79"/>
                <a:gd name="T25" fmla="*/ 2147483646 h 104"/>
                <a:gd name="T26" fmla="*/ 2147483646 w 79"/>
                <a:gd name="T27" fmla="*/ 2147483646 h 104"/>
                <a:gd name="T28" fmla="*/ 2147483646 w 79"/>
                <a:gd name="T29" fmla="*/ 2147483646 h 104"/>
                <a:gd name="T30" fmla="*/ 2147483646 w 79"/>
                <a:gd name="T31" fmla="*/ 2147483646 h 104"/>
                <a:gd name="T32" fmla="*/ 2147483646 w 79"/>
                <a:gd name="T33" fmla="*/ 2147483646 h 104"/>
                <a:gd name="T34" fmla="*/ 2147483646 w 79"/>
                <a:gd name="T35" fmla="*/ 2147483646 h 104"/>
                <a:gd name="T36" fmla="*/ 2147483646 w 79"/>
                <a:gd name="T37" fmla="*/ 2147483646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9" h="104">
                  <a:moveTo>
                    <a:pt x="65" y="90"/>
                  </a:moveTo>
                  <a:lnTo>
                    <a:pt x="14" y="90"/>
                  </a:lnTo>
                  <a:lnTo>
                    <a:pt x="14" y="70"/>
                  </a:lnTo>
                  <a:lnTo>
                    <a:pt x="79" y="70"/>
                  </a:lnTo>
                  <a:lnTo>
                    <a:pt x="79" y="24"/>
                  </a:lnTo>
                  <a:lnTo>
                    <a:pt x="44" y="24"/>
                  </a:lnTo>
                  <a:lnTo>
                    <a:pt x="60" y="0"/>
                  </a:lnTo>
                  <a:lnTo>
                    <a:pt x="46" y="0"/>
                  </a:lnTo>
                  <a:cubicBezTo>
                    <a:pt x="46" y="0"/>
                    <a:pt x="33" y="16"/>
                    <a:pt x="29" y="24"/>
                  </a:cubicBezTo>
                  <a:lnTo>
                    <a:pt x="0" y="24"/>
                  </a:lnTo>
                  <a:lnTo>
                    <a:pt x="0" y="104"/>
                  </a:lnTo>
                  <a:lnTo>
                    <a:pt x="66" y="104"/>
                  </a:lnTo>
                  <a:lnTo>
                    <a:pt x="66" y="90"/>
                  </a:lnTo>
                  <a:lnTo>
                    <a:pt x="65" y="90"/>
                  </a:lnTo>
                  <a:close/>
                  <a:moveTo>
                    <a:pt x="14" y="38"/>
                  </a:moveTo>
                  <a:lnTo>
                    <a:pt x="65" y="38"/>
                  </a:lnTo>
                  <a:lnTo>
                    <a:pt x="65" y="58"/>
                  </a:lnTo>
                  <a:lnTo>
                    <a:pt x="14" y="58"/>
                  </a:lnTo>
                  <a:lnTo>
                    <a:pt x="14" y="38"/>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4" name="Freeform 256"/>
            <p:cNvSpPr>
              <a:spLocks noEditPoints="1"/>
            </p:cNvSpPr>
            <p:nvPr/>
          </p:nvSpPr>
          <p:spPr bwMode="auto">
            <a:xfrm>
              <a:off x="6708775" y="-12700"/>
              <a:ext cx="80963" cy="80963"/>
            </a:xfrm>
            <a:custGeom>
              <a:avLst/>
              <a:gdLst>
                <a:gd name="T0" fmla="*/ 2147483646 w 165"/>
                <a:gd name="T1" fmla="*/ 2147483646 h 166"/>
                <a:gd name="T2" fmla="*/ 2147483646 w 165"/>
                <a:gd name="T3" fmla="*/ 2147483646 h 166"/>
                <a:gd name="T4" fmla="*/ 2147483646 w 165"/>
                <a:gd name="T5" fmla="*/ 0 h 166"/>
                <a:gd name="T6" fmla="*/ 2147483646 w 165"/>
                <a:gd name="T7" fmla="*/ 2147483646 h 166"/>
                <a:gd name="T8" fmla="*/ 2147483646 w 165"/>
                <a:gd name="T9" fmla="*/ 2147483646 h 166"/>
                <a:gd name="T10" fmla="*/ 2147483646 w 165"/>
                <a:gd name="T11" fmla="*/ 2147483646 h 166"/>
                <a:gd name="T12" fmla="*/ 2147483646 w 165"/>
                <a:gd name="T13" fmla="*/ 2147483646 h 166"/>
                <a:gd name="T14" fmla="*/ 2147483646 w 165"/>
                <a:gd name="T15" fmla="*/ 2147483646 h 166"/>
                <a:gd name="T16" fmla="*/ 0 w 165"/>
                <a:gd name="T17" fmla="*/ 2147483646 h 166"/>
                <a:gd name="T18" fmla="*/ 2147483646 w 165"/>
                <a:gd name="T19" fmla="*/ 2147483646 h 166"/>
                <a:gd name="T20" fmla="*/ 2147483646 w 165"/>
                <a:gd name="T21" fmla="*/ 2147483646 h 166"/>
                <a:gd name="T22" fmla="*/ 2147483646 w 165"/>
                <a:gd name="T23" fmla="*/ 2147483646 h 166"/>
                <a:gd name="T24" fmla="*/ 2147483646 w 165"/>
                <a:gd name="T25" fmla="*/ 2147483646 h 166"/>
                <a:gd name="T26" fmla="*/ 2147483646 w 165"/>
                <a:gd name="T27" fmla="*/ 2147483646 h 166"/>
                <a:gd name="T28" fmla="*/ 2147483646 w 165"/>
                <a:gd name="T29" fmla="*/ 2147483646 h 166"/>
                <a:gd name="T30" fmla="*/ 2147483646 w 165"/>
                <a:gd name="T31" fmla="*/ 2147483646 h 166"/>
                <a:gd name="T32" fmla="*/ 2147483646 w 165"/>
                <a:gd name="T33" fmla="*/ 2147483646 h 166"/>
                <a:gd name="T34" fmla="*/ 2147483646 w 165"/>
                <a:gd name="T35" fmla="*/ 2147483646 h 166"/>
                <a:gd name="T36" fmla="*/ 2147483646 w 165"/>
                <a:gd name="T37" fmla="*/ 2147483646 h 166"/>
                <a:gd name="T38" fmla="*/ 2147483646 w 165"/>
                <a:gd name="T39" fmla="*/ 2147483646 h 166"/>
                <a:gd name="T40" fmla="*/ 2147483646 w 165"/>
                <a:gd name="T41" fmla="*/ 2147483646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5" h="166">
                  <a:moveTo>
                    <a:pt x="133" y="125"/>
                  </a:moveTo>
                  <a:lnTo>
                    <a:pt x="133" y="56"/>
                  </a:lnTo>
                  <a:cubicBezTo>
                    <a:pt x="133" y="17"/>
                    <a:pt x="118" y="0"/>
                    <a:pt x="73" y="0"/>
                  </a:cubicBezTo>
                  <a:cubicBezTo>
                    <a:pt x="43" y="0"/>
                    <a:pt x="7" y="11"/>
                    <a:pt x="7" y="35"/>
                  </a:cubicBezTo>
                  <a:cubicBezTo>
                    <a:pt x="7" y="47"/>
                    <a:pt x="17" y="52"/>
                    <a:pt x="28" y="52"/>
                  </a:cubicBezTo>
                  <a:cubicBezTo>
                    <a:pt x="62" y="52"/>
                    <a:pt x="37" y="11"/>
                    <a:pt x="73" y="11"/>
                  </a:cubicBezTo>
                  <a:cubicBezTo>
                    <a:pt x="98" y="11"/>
                    <a:pt x="98" y="37"/>
                    <a:pt x="98" y="56"/>
                  </a:cubicBezTo>
                  <a:lnTo>
                    <a:pt x="98" y="73"/>
                  </a:lnTo>
                  <a:cubicBezTo>
                    <a:pt x="75" y="75"/>
                    <a:pt x="0" y="78"/>
                    <a:pt x="0" y="126"/>
                  </a:cubicBezTo>
                  <a:cubicBezTo>
                    <a:pt x="0" y="148"/>
                    <a:pt x="22" y="166"/>
                    <a:pt x="47" y="166"/>
                  </a:cubicBezTo>
                  <a:cubicBezTo>
                    <a:pt x="75" y="166"/>
                    <a:pt x="90" y="150"/>
                    <a:pt x="97" y="142"/>
                  </a:cubicBezTo>
                  <a:cubicBezTo>
                    <a:pt x="100" y="153"/>
                    <a:pt x="105" y="166"/>
                    <a:pt x="126" y="166"/>
                  </a:cubicBezTo>
                  <a:cubicBezTo>
                    <a:pt x="141" y="166"/>
                    <a:pt x="152" y="163"/>
                    <a:pt x="165" y="160"/>
                  </a:cubicBezTo>
                  <a:lnTo>
                    <a:pt x="165" y="151"/>
                  </a:lnTo>
                  <a:cubicBezTo>
                    <a:pt x="160" y="152"/>
                    <a:pt x="155" y="153"/>
                    <a:pt x="151" y="153"/>
                  </a:cubicBezTo>
                  <a:cubicBezTo>
                    <a:pt x="138" y="153"/>
                    <a:pt x="133" y="146"/>
                    <a:pt x="133" y="125"/>
                  </a:cubicBezTo>
                  <a:close/>
                  <a:moveTo>
                    <a:pt x="97" y="106"/>
                  </a:moveTo>
                  <a:cubicBezTo>
                    <a:pt x="97" y="131"/>
                    <a:pt x="83" y="145"/>
                    <a:pt x="62" y="145"/>
                  </a:cubicBezTo>
                  <a:cubicBezTo>
                    <a:pt x="47" y="145"/>
                    <a:pt x="40" y="133"/>
                    <a:pt x="40" y="120"/>
                  </a:cubicBezTo>
                  <a:cubicBezTo>
                    <a:pt x="40" y="87"/>
                    <a:pt x="83" y="85"/>
                    <a:pt x="97" y="85"/>
                  </a:cubicBezTo>
                  <a:lnTo>
                    <a:pt x="97" y="10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5" name="Freeform 257"/>
            <p:cNvSpPr>
              <a:spLocks/>
            </p:cNvSpPr>
            <p:nvPr/>
          </p:nvSpPr>
          <p:spPr bwMode="auto">
            <a:xfrm>
              <a:off x="6808788" y="-12700"/>
              <a:ext cx="95250" cy="79375"/>
            </a:xfrm>
            <a:custGeom>
              <a:avLst/>
              <a:gdLst>
                <a:gd name="T0" fmla="*/ 2147483646 w 196"/>
                <a:gd name="T1" fmla="*/ 2147483646 h 162"/>
                <a:gd name="T2" fmla="*/ 2147483646 w 196"/>
                <a:gd name="T3" fmla="*/ 2147483646 h 162"/>
                <a:gd name="T4" fmla="*/ 2147483646 w 196"/>
                <a:gd name="T5" fmla="*/ 0 h 162"/>
                <a:gd name="T6" fmla="*/ 2147483646 w 196"/>
                <a:gd name="T7" fmla="*/ 2147483646 h 162"/>
                <a:gd name="T8" fmla="*/ 2147483646 w 196"/>
                <a:gd name="T9" fmla="*/ 2147483646 h 162"/>
                <a:gd name="T10" fmla="*/ 2147483646 w 196"/>
                <a:gd name="T11" fmla="*/ 0 h 162"/>
                <a:gd name="T12" fmla="*/ 0 w 196"/>
                <a:gd name="T13" fmla="*/ 2147483646 h 162"/>
                <a:gd name="T14" fmla="*/ 0 w 196"/>
                <a:gd name="T15" fmla="*/ 2147483646 h 162"/>
                <a:gd name="T16" fmla="*/ 2147483646 w 196"/>
                <a:gd name="T17" fmla="*/ 2147483646 h 162"/>
                <a:gd name="T18" fmla="*/ 2147483646 w 196"/>
                <a:gd name="T19" fmla="*/ 2147483646 h 162"/>
                <a:gd name="T20" fmla="*/ 0 w 196"/>
                <a:gd name="T21" fmla="*/ 2147483646 h 162"/>
                <a:gd name="T22" fmla="*/ 0 w 196"/>
                <a:gd name="T23" fmla="*/ 2147483646 h 162"/>
                <a:gd name="T24" fmla="*/ 2147483646 w 196"/>
                <a:gd name="T25" fmla="*/ 2147483646 h 162"/>
                <a:gd name="T26" fmla="*/ 2147483646 w 196"/>
                <a:gd name="T27" fmla="*/ 2147483646 h 162"/>
                <a:gd name="T28" fmla="*/ 2147483646 w 196"/>
                <a:gd name="T29" fmla="*/ 2147483646 h 162"/>
                <a:gd name="T30" fmla="*/ 2147483646 w 196"/>
                <a:gd name="T31" fmla="*/ 2147483646 h 162"/>
                <a:gd name="T32" fmla="*/ 2147483646 w 196"/>
                <a:gd name="T33" fmla="*/ 2147483646 h 162"/>
                <a:gd name="T34" fmla="*/ 2147483646 w 196"/>
                <a:gd name="T35" fmla="*/ 2147483646 h 162"/>
                <a:gd name="T36" fmla="*/ 2147483646 w 196"/>
                <a:gd name="T37" fmla="*/ 2147483646 h 162"/>
                <a:gd name="T38" fmla="*/ 2147483646 w 196"/>
                <a:gd name="T39" fmla="*/ 2147483646 h 162"/>
                <a:gd name="T40" fmla="*/ 2147483646 w 196"/>
                <a:gd name="T41" fmla="*/ 2147483646 h 162"/>
                <a:gd name="T42" fmla="*/ 2147483646 w 196"/>
                <a:gd name="T43" fmla="*/ 2147483646 h 162"/>
                <a:gd name="T44" fmla="*/ 2147483646 w 196"/>
                <a:gd name="T45" fmla="*/ 2147483646 h 162"/>
                <a:gd name="T46" fmla="*/ 2147483646 w 196"/>
                <a:gd name="T47" fmla="*/ 2147483646 h 1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6" h="162">
                  <a:moveTo>
                    <a:pt x="169" y="125"/>
                  </a:moveTo>
                  <a:lnTo>
                    <a:pt x="169" y="46"/>
                  </a:lnTo>
                  <a:cubicBezTo>
                    <a:pt x="169" y="20"/>
                    <a:pt x="161" y="0"/>
                    <a:pt x="125" y="0"/>
                  </a:cubicBezTo>
                  <a:cubicBezTo>
                    <a:pt x="90" y="0"/>
                    <a:pt x="74" y="26"/>
                    <a:pt x="65" y="41"/>
                  </a:cubicBezTo>
                  <a:lnTo>
                    <a:pt x="64" y="41"/>
                  </a:lnTo>
                  <a:lnTo>
                    <a:pt x="64" y="0"/>
                  </a:lnTo>
                  <a:lnTo>
                    <a:pt x="0" y="8"/>
                  </a:lnTo>
                  <a:lnTo>
                    <a:pt x="0" y="16"/>
                  </a:lnTo>
                  <a:cubicBezTo>
                    <a:pt x="14" y="16"/>
                    <a:pt x="28" y="18"/>
                    <a:pt x="28" y="43"/>
                  </a:cubicBezTo>
                  <a:lnTo>
                    <a:pt x="28" y="125"/>
                  </a:lnTo>
                  <a:cubicBezTo>
                    <a:pt x="28" y="148"/>
                    <a:pt x="21" y="155"/>
                    <a:pt x="0" y="155"/>
                  </a:cubicBezTo>
                  <a:lnTo>
                    <a:pt x="0" y="162"/>
                  </a:lnTo>
                  <a:lnTo>
                    <a:pt x="91" y="162"/>
                  </a:lnTo>
                  <a:lnTo>
                    <a:pt x="91" y="155"/>
                  </a:lnTo>
                  <a:cubicBezTo>
                    <a:pt x="70" y="155"/>
                    <a:pt x="64" y="148"/>
                    <a:pt x="64" y="125"/>
                  </a:cubicBezTo>
                  <a:lnTo>
                    <a:pt x="64" y="78"/>
                  </a:lnTo>
                  <a:cubicBezTo>
                    <a:pt x="64" y="57"/>
                    <a:pt x="88" y="21"/>
                    <a:pt x="109" y="21"/>
                  </a:cubicBezTo>
                  <a:cubicBezTo>
                    <a:pt x="126" y="21"/>
                    <a:pt x="133" y="32"/>
                    <a:pt x="133" y="73"/>
                  </a:cubicBezTo>
                  <a:lnTo>
                    <a:pt x="133" y="125"/>
                  </a:lnTo>
                  <a:cubicBezTo>
                    <a:pt x="133" y="148"/>
                    <a:pt x="126" y="155"/>
                    <a:pt x="105" y="155"/>
                  </a:cubicBezTo>
                  <a:lnTo>
                    <a:pt x="105" y="162"/>
                  </a:lnTo>
                  <a:lnTo>
                    <a:pt x="196" y="162"/>
                  </a:lnTo>
                  <a:lnTo>
                    <a:pt x="196" y="155"/>
                  </a:lnTo>
                  <a:cubicBezTo>
                    <a:pt x="175" y="155"/>
                    <a:pt x="169" y="148"/>
                    <a:pt x="169" y="125"/>
                  </a:cubicBez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6" name="Freeform 258"/>
            <p:cNvSpPr>
              <a:spLocks noEditPoints="1"/>
            </p:cNvSpPr>
            <p:nvPr/>
          </p:nvSpPr>
          <p:spPr bwMode="auto">
            <a:xfrm>
              <a:off x="6926263" y="-26988"/>
              <a:ext cx="87313" cy="130175"/>
            </a:xfrm>
            <a:custGeom>
              <a:avLst/>
              <a:gdLst>
                <a:gd name="T0" fmla="*/ 2147483646 w 178"/>
                <a:gd name="T1" fmla="*/ 0 h 264"/>
                <a:gd name="T2" fmla="*/ 2147483646 w 178"/>
                <a:gd name="T3" fmla="*/ 2147483646 h 264"/>
                <a:gd name="T4" fmla="*/ 2147483646 w 178"/>
                <a:gd name="T5" fmla="*/ 2147483646 h 264"/>
                <a:gd name="T6" fmla="*/ 2147483646 w 178"/>
                <a:gd name="T7" fmla="*/ 2147483646 h 264"/>
                <a:gd name="T8" fmla="*/ 2147483646 w 178"/>
                <a:gd name="T9" fmla="*/ 2147483646 h 264"/>
                <a:gd name="T10" fmla="*/ 2147483646 w 178"/>
                <a:gd name="T11" fmla="*/ 2147483646 h 264"/>
                <a:gd name="T12" fmla="*/ 2147483646 w 178"/>
                <a:gd name="T13" fmla="*/ 2147483646 h 264"/>
                <a:gd name="T14" fmla="*/ 0 w 178"/>
                <a:gd name="T15" fmla="*/ 2147483646 h 264"/>
                <a:gd name="T16" fmla="*/ 2147483646 w 178"/>
                <a:gd name="T17" fmla="*/ 2147483646 h 264"/>
                <a:gd name="T18" fmla="*/ 2147483646 w 178"/>
                <a:gd name="T19" fmla="*/ 2147483646 h 264"/>
                <a:gd name="T20" fmla="*/ 2147483646 w 178"/>
                <a:gd name="T21" fmla="*/ 2147483646 h 264"/>
                <a:gd name="T22" fmla="*/ 2147483646 w 178"/>
                <a:gd name="T23" fmla="*/ 2147483646 h 264"/>
                <a:gd name="T24" fmla="*/ 2147483646 w 178"/>
                <a:gd name="T25" fmla="*/ 2147483646 h 264"/>
                <a:gd name="T26" fmla="*/ 2147483646 w 178"/>
                <a:gd name="T27" fmla="*/ 2147483646 h 264"/>
                <a:gd name="T28" fmla="*/ 2147483646 w 178"/>
                <a:gd name="T29" fmla="*/ 2147483646 h 264"/>
                <a:gd name="T30" fmla="*/ 2147483646 w 178"/>
                <a:gd name="T31" fmla="*/ 2147483646 h 264"/>
                <a:gd name="T32" fmla="*/ 2147483646 w 178"/>
                <a:gd name="T33" fmla="*/ 2147483646 h 264"/>
                <a:gd name="T34" fmla="*/ 2147483646 w 178"/>
                <a:gd name="T35" fmla="*/ 2147483646 h 264"/>
                <a:gd name="T36" fmla="*/ 2147483646 w 178"/>
                <a:gd name="T37" fmla="*/ 2147483646 h 264"/>
                <a:gd name="T38" fmla="*/ 2147483646 w 178"/>
                <a:gd name="T39" fmla="*/ 2147483646 h 264"/>
                <a:gd name="T40" fmla="*/ 2147483646 w 178"/>
                <a:gd name="T41" fmla="*/ 2147483646 h 264"/>
                <a:gd name="T42" fmla="*/ 2147483646 w 178"/>
                <a:gd name="T43" fmla="*/ 0 h 264"/>
                <a:gd name="T44" fmla="*/ 2147483646 w 178"/>
                <a:gd name="T45" fmla="*/ 2147483646 h 264"/>
                <a:gd name="T46" fmla="*/ 2147483646 w 178"/>
                <a:gd name="T47" fmla="*/ 2147483646 h 264"/>
                <a:gd name="T48" fmla="*/ 2147483646 w 178"/>
                <a:gd name="T49" fmla="*/ 2147483646 h 264"/>
                <a:gd name="T50" fmla="*/ 2147483646 w 178"/>
                <a:gd name="T51" fmla="*/ 2147483646 h 264"/>
                <a:gd name="T52" fmla="*/ 2147483646 w 178"/>
                <a:gd name="T53" fmla="*/ 2147483646 h 264"/>
                <a:gd name="T54" fmla="*/ 2147483646 w 178"/>
                <a:gd name="T55" fmla="*/ 2147483646 h 264"/>
                <a:gd name="T56" fmla="*/ 2147483646 w 178"/>
                <a:gd name="T57" fmla="*/ 2147483646 h 264"/>
                <a:gd name="T58" fmla="*/ 2147483646 w 178"/>
                <a:gd name="T59" fmla="*/ 2147483646 h 264"/>
                <a:gd name="T60" fmla="*/ 2147483646 w 178"/>
                <a:gd name="T61" fmla="*/ 2147483646 h 264"/>
                <a:gd name="T62" fmla="*/ 2147483646 w 178"/>
                <a:gd name="T63" fmla="*/ 2147483646 h 264"/>
                <a:gd name="T64" fmla="*/ 2147483646 w 178"/>
                <a:gd name="T65" fmla="*/ 2147483646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8" h="264">
                  <a:moveTo>
                    <a:pt x="155" y="0"/>
                  </a:moveTo>
                  <a:cubicBezTo>
                    <a:pt x="133" y="0"/>
                    <a:pt x="122" y="25"/>
                    <a:pt x="114" y="38"/>
                  </a:cubicBezTo>
                  <a:cubicBezTo>
                    <a:pt x="104" y="33"/>
                    <a:pt x="93" y="28"/>
                    <a:pt x="75" y="28"/>
                  </a:cubicBezTo>
                  <a:cubicBezTo>
                    <a:pt x="34" y="28"/>
                    <a:pt x="8" y="49"/>
                    <a:pt x="8" y="84"/>
                  </a:cubicBezTo>
                  <a:cubicBezTo>
                    <a:pt x="8" y="111"/>
                    <a:pt x="23" y="121"/>
                    <a:pt x="33" y="129"/>
                  </a:cubicBezTo>
                  <a:cubicBezTo>
                    <a:pt x="28" y="135"/>
                    <a:pt x="12" y="151"/>
                    <a:pt x="12" y="169"/>
                  </a:cubicBezTo>
                  <a:cubicBezTo>
                    <a:pt x="12" y="180"/>
                    <a:pt x="19" y="185"/>
                    <a:pt x="23" y="189"/>
                  </a:cubicBezTo>
                  <a:cubicBezTo>
                    <a:pt x="14" y="196"/>
                    <a:pt x="0" y="206"/>
                    <a:pt x="0" y="223"/>
                  </a:cubicBezTo>
                  <a:cubicBezTo>
                    <a:pt x="0" y="239"/>
                    <a:pt x="22" y="264"/>
                    <a:pt x="75" y="264"/>
                  </a:cubicBezTo>
                  <a:cubicBezTo>
                    <a:pt x="134" y="264"/>
                    <a:pt x="169" y="233"/>
                    <a:pt x="169" y="204"/>
                  </a:cubicBezTo>
                  <a:cubicBezTo>
                    <a:pt x="169" y="171"/>
                    <a:pt x="140" y="163"/>
                    <a:pt x="114" y="163"/>
                  </a:cubicBezTo>
                  <a:lnTo>
                    <a:pt x="57" y="163"/>
                  </a:lnTo>
                  <a:cubicBezTo>
                    <a:pt x="45" y="163"/>
                    <a:pt x="38" y="160"/>
                    <a:pt x="38" y="150"/>
                  </a:cubicBezTo>
                  <a:cubicBezTo>
                    <a:pt x="38" y="145"/>
                    <a:pt x="42" y="139"/>
                    <a:pt x="45" y="135"/>
                  </a:cubicBezTo>
                  <a:cubicBezTo>
                    <a:pt x="53" y="138"/>
                    <a:pt x="60" y="140"/>
                    <a:pt x="77" y="140"/>
                  </a:cubicBezTo>
                  <a:cubicBezTo>
                    <a:pt x="115" y="140"/>
                    <a:pt x="144" y="120"/>
                    <a:pt x="144" y="85"/>
                  </a:cubicBezTo>
                  <a:cubicBezTo>
                    <a:pt x="144" y="63"/>
                    <a:pt x="134" y="51"/>
                    <a:pt x="124" y="44"/>
                  </a:cubicBezTo>
                  <a:cubicBezTo>
                    <a:pt x="127" y="39"/>
                    <a:pt x="130" y="31"/>
                    <a:pt x="138" y="31"/>
                  </a:cubicBezTo>
                  <a:cubicBezTo>
                    <a:pt x="140" y="31"/>
                    <a:pt x="143" y="33"/>
                    <a:pt x="145" y="35"/>
                  </a:cubicBezTo>
                  <a:cubicBezTo>
                    <a:pt x="148" y="38"/>
                    <a:pt x="152" y="39"/>
                    <a:pt x="158" y="39"/>
                  </a:cubicBezTo>
                  <a:cubicBezTo>
                    <a:pt x="169" y="39"/>
                    <a:pt x="178" y="30"/>
                    <a:pt x="178" y="20"/>
                  </a:cubicBezTo>
                  <a:cubicBezTo>
                    <a:pt x="174" y="8"/>
                    <a:pt x="167" y="0"/>
                    <a:pt x="155" y="0"/>
                  </a:cubicBezTo>
                  <a:close/>
                  <a:moveTo>
                    <a:pt x="104" y="194"/>
                  </a:moveTo>
                  <a:cubicBezTo>
                    <a:pt x="119" y="194"/>
                    <a:pt x="137" y="199"/>
                    <a:pt x="137" y="213"/>
                  </a:cubicBezTo>
                  <a:cubicBezTo>
                    <a:pt x="137" y="229"/>
                    <a:pt x="112" y="248"/>
                    <a:pt x="77" y="248"/>
                  </a:cubicBezTo>
                  <a:cubicBezTo>
                    <a:pt x="43" y="248"/>
                    <a:pt x="27" y="226"/>
                    <a:pt x="27" y="213"/>
                  </a:cubicBezTo>
                  <a:cubicBezTo>
                    <a:pt x="27" y="205"/>
                    <a:pt x="30" y="200"/>
                    <a:pt x="34" y="194"/>
                  </a:cubicBezTo>
                  <a:lnTo>
                    <a:pt x="104" y="194"/>
                  </a:lnTo>
                  <a:close/>
                  <a:moveTo>
                    <a:pt x="75" y="128"/>
                  </a:moveTo>
                  <a:cubicBezTo>
                    <a:pt x="52" y="128"/>
                    <a:pt x="45" y="110"/>
                    <a:pt x="45" y="85"/>
                  </a:cubicBezTo>
                  <a:cubicBezTo>
                    <a:pt x="45" y="68"/>
                    <a:pt x="49" y="40"/>
                    <a:pt x="75" y="40"/>
                  </a:cubicBezTo>
                  <a:cubicBezTo>
                    <a:pt x="98" y="40"/>
                    <a:pt x="105" y="61"/>
                    <a:pt x="105" y="85"/>
                  </a:cubicBezTo>
                  <a:cubicBezTo>
                    <a:pt x="105" y="108"/>
                    <a:pt x="97" y="128"/>
                    <a:pt x="75" y="128"/>
                  </a:cubicBez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7" name="Freeform 259"/>
            <p:cNvSpPr>
              <a:spLocks noEditPoints="1"/>
            </p:cNvSpPr>
            <p:nvPr/>
          </p:nvSpPr>
          <p:spPr bwMode="auto">
            <a:xfrm>
              <a:off x="7032625" y="-12700"/>
              <a:ext cx="69850" cy="80963"/>
            </a:xfrm>
            <a:custGeom>
              <a:avLst/>
              <a:gdLst>
                <a:gd name="T0" fmla="*/ 2147483646 w 144"/>
                <a:gd name="T1" fmla="*/ 0 h 166"/>
                <a:gd name="T2" fmla="*/ 0 w 144"/>
                <a:gd name="T3" fmla="*/ 2147483646 h 166"/>
                <a:gd name="T4" fmla="*/ 2147483646 w 144"/>
                <a:gd name="T5" fmla="*/ 2147483646 h 166"/>
                <a:gd name="T6" fmla="*/ 2147483646 w 144"/>
                <a:gd name="T7" fmla="*/ 2147483646 h 166"/>
                <a:gd name="T8" fmla="*/ 2147483646 w 144"/>
                <a:gd name="T9" fmla="*/ 2147483646 h 166"/>
                <a:gd name="T10" fmla="*/ 2147483646 w 144"/>
                <a:gd name="T11" fmla="*/ 2147483646 h 166"/>
                <a:gd name="T12" fmla="*/ 2147483646 w 144"/>
                <a:gd name="T13" fmla="*/ 2147483646 h 166"/>
                <a:gd name="T14" fmla="*/ 2147483646 w 144"/>
                <a:gd name="T15" fmla="*/ 2147483646 h 166"/>
                <a:gd name="T16" fmla="*/ 2147483646 w 144"/>
                <a:gd name="T17" fmla="*/ 0 h 166"/>
                <a:gd name="T18" fmla="*/ 2147483646 w 144"/>
                <a:gd name="T19" fmla="*/ 2147483646 h 166"/>
                <a:gd name="T20" fmla="*/ 2147483646 w 144"/>
                <a:gd name="T21" fmla="*/ 2147483646 h 166"/>
                <a:gd name="T22" fmla="*/ 2147483646 w 144"/>
                <a:gd name="T23" fmla="*/ 2147483646 h 166"/>
                <a:gd name="T24" fmla="*/ 2147483646 w 144"/>
                <a:gd name="T25" fmla="*/ 2147483646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166">
                  <a:moveTo>
                    <a:pt x="76" y="0"/>
                  </a:moveTo>
                  <a:cubicBezTo>
                    <a:pt x="27" y="0"/>
                    <a:pt x="0" y="25"/>
                    <a:pt x="0" y="77"/>
                  </a:cubicBezTo>
                  <a:cubicBezTo>
                    <a:pt x="0" y="135"/>
                    <a:pt x="34" y="166"/>
                    <a:pt x="89" y="166"/>
                  </a:cubicBezTo>
                  <a:cubicBezTo>
                    <a:pt x="114" y="166"/>
                    <a:pt x="132" y="160"/>
                    <a:pt x="139" y="157"/>
                  </a:cubicBezTo>
                  <a:lnTo>
                    <a:pt x="139" y="145"/>
                  </a:lnTo>
                  <a:cubicBezTo>
                    <a:pt x="131" y="147"/>
                    <a:pt x="120" y="151"/>
                    <a:pt x="105" y="151"/>
                  </a:cubicBezTo>
                  <a:cubicBezTo>
                    <a:pt x="54" y="151"/>
                    <a:pt x="39" y="102"/>
                    <a:pt x="39" y="66"/>
                  </a:cubicBezTo>
                  <a:lnTo>
                    <a:pt x="141" y="66"/>
                  </a:lnTo>
                  <a:cubicBezTo>
                    <a:pt x="144" y="36"/>
                    <a:pt x="134" y="0"/>
                    <a:pt x="76" y="0"/>
                  </a:cubicBezTo>
                  <a:close/>
                  <a:moveTo>
                    <a:pt x="40" y="51"/>
                  </a:moveTo>
                  <a:cubicBezTo>
                    <a:pt x="40" y="37"/>
                    <a:pt x="47" y="12"/>
                    <a:pt x="75" y="12"/>
                  </a:cubicBezTo>
                  <a:cubicBezTo>
                    <a:pt x="100" y="12"/>
                    <a:pt x="106" y="30"/>
                    <a:pt x="106" y="51"/>
                  </a:cubicBezTo>
                  <a:lnTo>
                    <a:pt x="40" y="51"/>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 name="Freeform 260"/>
            <p:cNvSpPr>
              <a:spLocks/>
            </p:cNvSpPr>
            <p:nvPr/>
          </p:nvSpPr>
          <p:spPr bwMode="auto">
            <a:xfrm>
              <a:off x="7124700" y="-12700"/>
              <a:ext cx="66675" cy="79375"/>
            </a:xfrm>
            <a:custGeom>
              <a:avLst/>
              <a:gdLst>
                <a:gd name="T0" fmla="*/ 2147483646 w 135"/>
                <a:gd name="T1" fmla="*/ 0 h 162"/>
                <a:gd name="T2" fmla="*/ 2147483646 w 135"/>
                <a:gd name="T3" fmla="*/ 2147483646 h 162"/>
                <a:gd name="T4" fmla="*/ 2147483646 w 135"/>
                <a:gd name="T5" fmla="*/ 2147483646 h 162"/>
                <a:gd name="T6" fmla="*/ 2147483646 w 135"/>
                <a:gd name="T7" fmla="*/ 0 h 162"/>
                <a:gd name="T8" fmla="*/ 0 w 135"/>
                <a:gd name="T9" fmla="*/ 2147483646 h 162"/>
                <a:gd name="T10" fmla="*/ 0 w 135"/>
                <a:gd name="T11" fmla="*/ 2147483646 h 162"/>
                <a:gd name="T12" fmla="*/ 2147483646 w 135"/>
                <a:gd name="T13" fmla="*/ 2147483646 h 162"/>
                <a:gd name="T14" fmla="*/ 2147483646 w 135"/>
                <a:gd name="T15" fmla="*/ 2147483646 h 162"/>
                <a:gd name="T16" fmla="*/ 0 w 135"/>
                <a:gd name="T17" fmla="*/ 2147483646 h 162"/>
                <a:gd name="T18" fmla="*/ 0 w 135"/>
                <a:gd name="T19" fmla="*/ 2147483646 h 162"/>
                <a:gd name="T20" fmla="*/ 2147483646 w 135"/>
                <a:gd name="T21" fmla="*/ 2147483646 h 162"/>
                <a:gd name="T22" fmla="*/ 2147483646 w 135"/>
                <a:gd name="T23" fmla="*/ 2147483646 h 162"/>
                <a:gd name="T24" fmla="*/ 2147483646 w 135"/>
                <a:gd name="T25" fmla="*/ 2147483646 h 162"/>
                <a:gd name="T26" fmla="*/ 2147483646 w 135"/>
                <a:gd name="T27" fmla="*/ 2147483646 h 162"/>
                <a:gd name="T28" fmla="*/ 2147483646 w 135"/>
                <a:gd name="T29" fmla="*/ 2147483646 h 162"/>
                <a:gd name="T30" fmla="*/ 2147483646 w 135"/>
                <a:gd name="T31" fmla="*/ 2147483646 h 162"/>
                <a:gd name="T32" fmla="*/ 2147483646 w 135"/>
                <a:gd name="T33" fmla="*/ 2147483646 h 162"/>
                <a:gd name="T34" fmla="*/ 2147483646 w 135"/>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5" h="162">
                  <a:moveTo>
                    <a:pt x="115" y="0"/>
                  </a:moveTo>
                  <a:cubicBezTo>
                    <a:pt x="85" y="0"/>
                    <a:pt x="71" y="25"/>
                    <a:pt x="65" y="40"/>
                  </a:cubicBezTo>
                  <a:lnTo>
                    <a:pt x="63" y="40"/>
                  </a:lnTo>
                  <a:lnTo>
                    <a:pt x="63" y="0"/>
                  </a:lnTo>
                  <a:lnTo>
                    <a:pt x="0" y="8"/>
                  </a:lnTo>
                  <a:lnTo>
                    <a:pt x="0" y="16"/>
                  </a:lnTo>
                  <a:cubicBezTo>
                    <a:pt x="13" y="16"/>
                    <a:pt x="27" y="18"/>
                    <a:pt x="27" y="43"/>
                  </a:cubicBezTo>
                  <a:lnTo>
                    <a:pt x="27" y="125"/>
                  </a:lnTo>
                  <a:cubicBezTo>
                    <a:pt x="27" y="148"/>
                    <a:pt x="21" y="155"/>
                    <a:pt x="0" y="155"/>
                  </a:cubicBezTo>
                  <a:lnTo>
                    <a:pt x="0" y="162"/>
                  </a:lnTo>
                  <a:lnTo>
                    <a:pt x="91" y="162"/>
                  </a:lnTo>
                  <a:lnTo>
                    <a:pt x="91" y="155"/>
                  </a:lnTo>
                  <a:cubicBezTo>
                    <a:pt x="70" y="155"/>
                    <a:pt x="63" y="148"/>
                    <a:pt x="63" y="125"/>
                  </a:cubicBezTo>
                  <a:lnTo>
                    <a:pt x="63" y="86"/>
                  </a:lnTo>
                  <a:cubicBezTo>
                    <a:pt x="63" y="51"/>
                    <a:pt x="80" y="30"/>
                    <a:pt x="91" y="30"/>
                  </a:cubicBezTo>
                  <a:cubicBezTo>
                    <a:pt x="103" y="30"/>
                    <a:pt x="101" y="37"/>
                    <a:pt x="113" y="37"/>
                  </a:cubicBezTo>
                  <a:cubicBezTo>
                    <a:pt x="123" y="37"/>
                    <a:pt x="133" y="30"/>
                    <a:pt x="133" y="18"/>
                  </a:cubicBezTo>
                  <a:cubicBezTo>
                    <a:pt x="135" y="6"/>
                    <a:pt x="122" y="0"/>
                    <a:pt x="115" y="0"/>
                  </a:cubicBez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9" name="Freeform 261"/>
            <p:cNvSpPr>
              <a:spLocks/>
            </p:cNvSpPr>
            <p:nvPr/>
          </p:nvSpPr>
          <p:spPr bwMode="auto">
            <a:xfrm>
              <a:off x="7212013" y="-12700"/>
              <a:ext cx="58738" cy="80963"/>
            </a:xfrm>
            <a:custGeom>
              <a:avLst/>
              <a:gdLst>
                <a:gd name="T0" fmla="*/ 2147483646 w 118"/>
                <a:gd name="T1" fmla="*/ 2147483646 h 166"/>
                <a:gd name="T2" fmla="*/ 2147483646 w 118"/>
                <a:gd name="T3" fmla="*/ 2147483646 h 166"/>
                <a:gd name="T4" fmla="*/ 2147483646 w 118"/>
                <a:gd name="T5" fmla="*/ 2147483646 h 166"/>
                <a:gd name="T6" fmla="*/ 2147483646 w 118"/>
                <a:gd name="T7" fmla="*/ 2147483646 h 166"/>
                <a:gd name="T8" fmla="*/ 2147483646 w 118"/>
                <a:gd name="T9" fmla="*/ 2147483646 h 166"/>
                <a:gd name="T10" fmla="*/ 2147483646 w 118"/>
                <a:gd name="T11" fmla="*/ 2147483646 h 166"/>
                <a:gd name="T12" fmla="*/ 2147483646 w 118"/>
                <a:gd name="T13" fmla="*/ 0 h 166"/>
                <a:gd name="T14" fmla="*/ 0 w 118"/>
                <a:gd name="T15" fmla="*/ 2147483646 h 166"/>
                <a:gd name="T16" fmla="*/ 2147483646 w 118"/>
                <a:gd name="T17" fmla="*/ 2147483646 h 166"/>
                <a:gd name="T18" fmla="*/ 2147483646 w 118"/>
                <a:gd name="T19" fmla="*/ 2147483646 h 166"/>
                <a:gd name="T20" fmla="*/ 2147483646 w 118"/>
                <a:gd name="T21" fmla="*/ 2147483646 h 166"/>
                <a:gd name="T22" fmla="*/ 2147483646 w 118"/>
                <a:gd name="T23" fmla="*/ 2147483646 h 166"/>
                <a:gd name="T24" fmla="*/ 0 w 118"/>
                <a:gd name="T25" fmla="*/ 2147483646 h 166"/>
                <a:gd name="T26" fmla="*/ 2147483646 w 118"/>
                <a:gd name="T27" fmla="*/ 2147483646 h 166"/>
                <a:gd name="T28" fmla="*/ 2147483646 w 118"/>
                <a:gd name="T29" fmla="*/ 2147483646 h 166"/>
                <a:gd name="T30" fmla="*/ 2147483646 w 118"/>
                <a:gd name="T31" fmla="*/ 2147483646 h 166"/>
                <a:gd name="T32" fmla="*/ 2147483646 w 118"/>
                <a:gd name="T33" fmla="*/ 2147483646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166">
                  <a:moveTo>
                    <a:pt x="99" y="82"/>
                  </a:moveTo>
                  <a:cubicBezTo>
                    <a:pt x="77" y="66"/>
                    <a:pt x="34" y="57"/>
                    <a:pt x="34" y="35"/>
                  </a:cubicBezTo>
                  <a:cubicBezTo>
                    <a:pt x="34" y="22"/>
                    <a:pt x="45" y="12"/>
                    <a:pt x="62" y="12"/>
                  </a:cubicBezTo>
                  <a:cubicBezTo>
                    <a:pt x="89" y="12"/>
                    <a:pt x="97" y="35"/>
                    <a:pt x="98" y="47"/>
                  </a:cubicBezTo>
                  <a:lnTo>
                    <a:pt x="108" y="47"/>
                  </a:lnTo>
                  <a:lnTo>
                    <a:pt x="105" y="6"/>
                  </a:lnTo>
                  <a:cubicBezTo>
                    <a:pt x="94" y="3"/>
                    <a:pt x="82" y="0"/>
                    <a:pt x="64" y="0"/>
                  </a:cubicBezTo>
                  <a:cubicBezTo>
                    <a:pt x="29" y="0"/>
                    <a:pt x="0" y="13"/>
                    <a:pt x="0" y="45"/>
                  </a:cubicBezTo>
                  <a:cubicBezTo>
                    <a:pt x="0" y="63"/>
                    <a:pt x="9" y="73"/>
                    <a:pt x="27" y="85"/>
                  </a:cubicBezTo>
                  <a:cubicBezTo>
                    <a:pt x="48" y="98"/>
                    <a:pt x="84" y="106"/>
                    <a:pt x="84" y="128"/>
                  </a:cubicBezTo>
                  <a:cubicBezTo>
                    <a:pt x="84" y="146"/>
                    <a:pt x="67" y="155"/>
                    <a:pt x="52" y="155"/>
                  </a:cubicBezTo>
                  <a:cubicBezTo>
                    <a:pt x="24" y="155"/>
                    <a:pt x="10" y="133"/>
                    <a:pt x="10" y="113"/>
                  </a:cubicBezTo>
                  <a:lnTo>
                    <a:pt x="0" y="113"/>
                  </a:lnTo>
                  <a:lnTo>
                    <a:pt x="3" y="160"/>
                  </a:lnTo>
                  <a:cubicBezTo>
                    <a:pt x="12" y="162"/>
                    <a:pt x="32" y="166"/>
                    <a:pt x="53" y="166"/>
                  </a:cubicBezTo>
                  <a:cubicBezTo>
                    <a:pt x="95" y="166"/>
                    <a:pt x="118" y="147"/>
                    <a:pt x="118" y="118"/>
                  </a:cubicBezTo>
                  <a:cubicBezTo>
                    <a:pt x="118" y="102"/>
                    <a:pt x="109" y="90"/>
                    <a:pt x="99" y="82"/>
                  </a:cubicBez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0" name="Freeform 262"/>
            <p:cNvSpPr>
              <a:spLocks/>
            </p:cNvSpPr>
            <p:nvPr/>
          </p:nvSpPr>
          <p:spPr bwMode="auto">
            <a:xfrm>
              <a:off x="7108825" y="-385763"/>
              <a:ext cx="165100" cy="187325"/>
            </a:xfrm>
            <a:custGeom>
              <a:avLst/>
              <a:gdLst>
                <a:gd name="T0" fmla="*/ 2147483646 w 338"/>
                <a:gd name="T1" fmla="*/ 2147483646 h 384"/>
                <a:gd name="T2" fmla="*/ 2147483646 w 338"/>
                <a:gd name="T3" fmla="*/ 2147483646 h 384"/>
                <a:gd name="T4" fmla="*/ 2147483646 w 338"/>
                <a:gd name="T5" fmla="*/ 2147483646 h 384"/>
                <a:gd name="T6" fmla="*/ 2147483646 w 338"/>
                <a:gd name="T7" fmla="*/ 0 h 384"/>
                <a:gd name="T8" fmla="*/ 2147483646 w 338"/>
                <a:gd name="T9" fmla="*/ 2147483646 h 384"/>
                <a:gd name="T10" fmla="*/ 2147483646 w 338"/>
                <a:gd name="T11" fmla="*/ 2147483646 h 384"/>
                <a:gd name="T12" fmla="*/ 2147483646 w 338"/>
                <a:gd name="T13" fmla="*/ 2147483646 h 384"/>
                <a:gd name="T14" fmla="*/ 2147483646 w 338"/>
                <a:gd name="T15" fmla="*/ 2147483646 h 384"/>
                <a:gd name="T16" fmla="*/ 2147483646 w 338"/>
                <a:gd name="T17" fmla="*/ 2147483646 h 384"/>
                <a:gd name="T18" fmla="*/ 2147483646 w 338"/>
                <a:gd name="T19" fmla="*/ 2147483646 h 384"/>
                <a:gd name="T20" fmla="*/ 0 w 338"/>
                <a:gd name="T21" fmla="*/ 2147483646 h 384"/>
                <a:gd name="T22" fmla="*/ 2147483646 w 338"/>
                <a:gd name="T23" fmla="*/ 2147483646 h 384"/>
                <a:gd name="T24" fmla="*/ 2147483646 w 338"/>
                <a:gd name="T25" fmla="*/ 2147483646 h 384"/>
                <a:gd name="T26" fmla="*/ 2147483646 w 338"/>
                <a:gd name="T27" fmla="*/ 2147483646 h 384"/>
                <a:gd name="T28" fmla="*/ 2147483646 w 338"/>
                <a:gd name="T29" fmla="*/ 2147483646 h 384"/>
                <a:gd name="T30" fmla="*/ 2147483646 w 338"/>
                <a:gd name="T31" fmla="*/ 2147483646 h 384"/>
                <a:gd name="T32" fmla="*/ 2147483646 w 338"/>
                <a:gd name="T33" fmla="*/ 2147483646 h 384"/>
                <a:gd name="T34" fmla="*/ 2147483646 w 338"/>
                <a:gd name="T35" fmla="*/ 2147483646 h 384"/>
                <a:gd name="T36" fmla="*/ 2147483646 w 338"/>
                <a:gd name="T37" fmla="*/ 2147483646 h 3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8" h="384">
                  <a:moveTo>
                    <a:pt x="319" y="364"/>
                  </a:moveTo>
                  <a:cubicBezTo>
                    <a:pt x="293" y="364"/>
                    <a:pt x="284" y="354"/>
                    <a:pt x="284" y="326"/>
                  </a:cubicBezTo>
                  <a:lnTo>
                    <a:pt x="284" y="128"/>
                  </a:lnTo>
                  <a:cubicBezTo>
                    <a:pt x="284" y="53"/>
                    <a:pt x="263" y="0"/>
                    <a:pt x="150" y="0"/>
                  </a:cubicBezTo>
                  <a:cubicBezTo>
                    <a:pt x="93" y="0"/>
                    <a:pt x="13" y="26"/>
                    <a:pt x="13" y="79"/>
                  </a:cubicBezTo>
                  <a:cubicBezTo>
                    <a:pt x="13" y="100"/>
                    <a:pt x="30" y="115"/>
                    <a:pt x="53" y="115"/>
                  </a:cubicBezTo>
                  <a:cubicBezTo>
                    <a:pt x="66" y="115"/>
                    <a:pt x="91" y="106"/>
                    <a:pt x="91" y="74"/>
                  </a:cubicBezTo>
                  <a:cubicBezTo>
                    <a:pt x="91" y="49"/>
                    <a:pt x="98" y="28"/>
                    <a:pt x="149" y="28"/>
                  </a:cubicBezTo>
                  <a:cubicBezTo>
                    <a:pt x="219" y="28"/>
                    <a:pt x="219" y="86"/>
                    <a:pt x="219" y="143"/>
                  </a:cubicBezTo>
                  <a:lnTo>
                    <a:pt x="219" y="173"/>
                  </a:lnTo>
                  <a:cubicBezTo>
                    <a:pt x="156" y="178"/>
                    <a:pt x="0" y="178"/>
                    <a:pt x="0" y="294"/>
                  </a:cubicBezTo>
                  <a:cubicBezTo>
                    <a:pt x="0" y="346"/>
                    <a:pt x="43" y="384"/>
                    <a:pt x="100" y="384"/>
                  </a:cubicBezTo>
                  <a:cubicBezTo>
                    <a:pt x="156" y="384"/>
                    <a:pt x="193" y="361"/>
                    <a:pt x="218" y="325"/>
                  </a:cubicBezTo>
                  <a:lnTo>
                    <a:pt x="219" y="325"/>
                  </a:lnTo>
                  <a:cubicBezTo>
                    <a:pt x="219" y="360"/>
                    <a:pt x="233" y="384"/>
                    <a:pt x="281" y="384"/>
                  </a:cubicBezTo>
                  <a:cubicBezTo>
                    <a:pt x="291" y="384"/>
                    <a:pt x="301" y="384"/>
                    <a:pt x="323" y="381"/>
                  </a:cubicBezTo>
                  <a:lnTo>
                    <a:pt x="328" y="376"/>
                  </a:lnTo>
                  <a:cubicBezTo>
                    <a:pt x="331" y="371"/>
                    <a:pt x="335" y="366"/>
                    <a:pt x="338" y="361"/>
                  </a:cubicBezTo>
                  <a:cubicBezTo>
                    <a:pt x="324" y="364"/>
                    <a:pt x="321" y="364"/>
                    <a:pt x="319" y="364"/>
                  </a:cubicBez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1" name="Freeform 263"/>
            <p:cNvSpPr>
              <a:spLocks/>
            </p:cNvSpPr>
            <p:nvPr/>
          </p:nvSpPr>
          <p:spPr bwMode="auto">
            <a:xfrm>
              <a:off x="6969125" y="-355600"/>
              <a:ext cx="109538" cy="109538"/>
            </a:xfrm>
            <a:custGeom>
              <a:avLst/>
              <a:gdLst>
                <a:gd name="T0" fmla="*/ 2147483646 w 224"/>
                <a:gd name="T1" fmla="*/ 0 h 224"/>
                <a:gd name="T2" fmla="*/ 0 w 224"/>
                <a:gd name="T3" fmla="*/ 2147483646 h 224"/>
                <a:gd name="T4" fmla="*/ 0 w 224"/>
                <a:gd name="T5" fmla="*/ 2147483646 h 224"/>
                <a:gd name="T6" fmla="*/ 2147483646 w 224"/>
                <a:gd name="T7" fmla="*/ 2147483646 h 224"/>
                <a:gd name="T8" fmla="*/ 2147483646 w 224"/>
                <a:gd name="T9" fmla="*/ 0 h 224"/>
                <a:gd name="T10" fmla="*/ 2147483646 w 224"/>
                <a:gd name="T11" fmla="*/ 0 h 224"/>
                <a:gd name="T12" fmla="*/ 2147483646 w 224"/>
                <a:gd name="T13" fmla="*/ 2147483646 h 224"/>
                <a:gd name="T14" fmla="*/ 2147483646 w 224"/>
                <a:gd name="T15" fmla="*/ 2147483646 h 224"/>
                <a:gd name="T16" fmla="*/ 2147483646 w 224"/>
                <a:gd name="T17" fmla="*/ 0 h 224"/>
                <a:gd name="T18" fmla="*/ 2147483646 w 224"/>
                <a:gd name="T19" fmla="*/ 0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4" h="224">
                  <a:moveTo>
                    <a:pt x="20" y="0"/>
                  </a:moveTo>
                  <a:lnTo>
                    <a:pt x="0" y="19"/>
                  </a:lnTo>
                  <a:lnTo>
                    <a:pt x="0" y="224"/>
                  </a:lnTo>
                  <a:lnTo>
                    <a:pt x="224" y="224"/>
                  </a:lnTo>
                  <a:lnTo>
                    <a:pt x="224" y="0"/>
                  </a:lnTo>
                  <a:lnTo>
                    <a:pt x="149" y="0"/>
                  </a:lnTo>
                  <a:lnTo>
                    <a:pt x="149" y="149"/>
                  </a:lnTo>
                  <a:lnTo>
                    <a:pt x="74" y="149"/>
                  </a:lnTo>
                  <a:lnTo>
                    <a:pt x="74" y="0"/>
                  </a:lnTo>
                  <a:lnTo>
                    <a:pt x="20"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2" name="Freeform 264"/>
            <p:cNvSpPr>
              <a:spLocks noEditPoints="1"/>
            </p:cNvSpPr>
            <p:nvPr/>
          </p:nvSpPr>
          <p:spPr bwMode="auto">
            <a:xfrm>
              <a:off x="6918325" y="-447675"/>
              <a:ext cx="387350" cy="311150"/>
            </a:xfrm>
            <a:custGeom>
              <a:avLst/>
              <a:gdLst>
                <a:gd name="T0" fmla="*/ 2147483646 w 790"/>
                <a:gd name="T1" fmla="*/ 2147483646 h 637"/>
                <a:gd name="T2" fmla="*/ 2147483646 w 790"/>
                <a:gd name="T3" fmla="*/ 2147483646 h 637"/>
                <a:gd name="T4" fmla="*/ 2147483646 w 790"/>
                <a:gd name="T5" fmla="*/ 2147483646 h 637"/>
                <a:gd name="T6" fmla="*/ 2147483646 w 790"/>
                <a:gd name="T7" fmla="*/ 2147483646 h 637"/>
                <a:gd name="T8" fmla="*/ 2147483646 w 790"/>
                <a:gd name="T9" fmla="*/ 2147483646 h 637"/>
                <a:gd name="T10" fmla="*/ 2147483646 w 790"/>
                <a:gd name="T11" fmla="*/ 2147483646 h 637"/>
                <a:gd name="T12" fmla="*/ 2147483646 w 790"/>
                <a:gd name="T13" fmla="*/ 2147483646 h 637"/>
                <a:gd name="T14" fmla="*/ 2147483646 w 790"/>
                <a:gd name="T15" fmla="*/ 2147483646 h 637"/>
                <a:gd name="T16" fmla="*/ 2147483646 w 790"/>
                <a:gd name="T17" fmla="*/ 0 h 637"/>
                <a:gd name="T18" fmla="*/ 2147483646 w 790"/>
                <a:gd name="T19" fmla="*/ 2147483646 h 637"/>
                <a:gd name="T20" fmla="*/ 2147483646 w 790"/>
                <a:gd name="T21" fmla="*/ 2147483646 h 637"/>
                <a:gd name="T22" fmla="*/ 2147483646 w 790"/>
                <a:gd name="T23" fmla="*/ 2147483646 h 637"/>
                <a:gd name="T24" fmla="*/ 2147483646 w 790"/>
                <a:gd name="T25" fmla="*/ 2147483646 h 637"/>
                <a:gd name="T26" fmla="*/ 2147483646 w 790"/>
                <a:gd name="T27" fmla="*/ 2147483646 h 637"/>
                <a:gd name="T28" fmla="*/ 2147483646 w 790"/>
                <a:gd name="T29" fmla="*/ 2147483646 h 637"/>
                <a:gd name="T30" fmla="*/ 2147483646 w 790"/>
                <a:gd name="T31" fmla="*/ 2147483646 h 637"/>
                <a:gd name="T32" fmla="*/ 2147483646 w 790"/>
                <a:gd name="T33" fmla="*/ 2147483646 h 637"/>
                <a:gd name="T34" fmla="*/ 2147483646 w 790"/>
                <a:gd name="T35" fmla="*/ 2147483646 h 637"/>
                <a:gd name="T36" fmla="*/ 2147483646 w 790"/>
                <a:gd name="T37" fmla="*/ 2147483646 h 637"/>
                <a:gd name="T38" fmla="*/ 2147483646 w 790"/>
                <a:gd name="T39" fmla="*/ 2147483646 h 637"/>
                <a:gd name="T40" fmla="*/ 2147483646 w 790"/>
                <a:gd name="T41" fmla="*/ 2147483646 h 637"/>
                <a:gd name="T42" fmla="*/ 2147483646 w 790"/>
                <a:gd name="T43" fmla="*/ 2147483646 h 637"/>
                <a:gd name="T44" fmla="*/ 2147483646 w 790"/>
                <a:gd name="T45" fmla="*/ 2147483646 h 637"/>
                <a:gd name="T46" fmla="*/ 2147483646 w 790"/>
                <a:gd name="T47" fmla="*/ 2147483646 h 637"/>
                <a:gd name="T48" fmla="*/ 2147483646 w 790"/>
                <a:gd name="T49" fmla="*/ 2147483646 h 637"/>
                <a:gd name="T50" fmla="*/ 0 w 790"/>
                <a:gd name="T51" fmla="*/ 2147483646 h 637"/>
                <a:gd name="T52" fmla="*/ 2147483646 w 790"/>
                <a:gd name="T53" fmla="*/ 2147483646 h 637"/>
                <a:gd name="T54" fmla="*/ 2147483646 w 790"/>
                <a:gd name="T55" fmla="*/ 2147483646 h 637"/>
                <a:gd name="T56" fmla="*/ 2147483646 w 790"/>
                <a:gd name="T57" fmla="*/ 2147483646 h 637"/>
                <a:gd name="T58" fmla="*/ 2147483646 w 790"/>
                <a:gd name="T59" fmla="*/ 2147483646 h 637"/>
                <a:gd name="T60" fmla="*/ 2147483646 w 790"/>
                <a:gd name="T61" fmla="*/ 2147483646 h 637"/>
                <a:gd name="T62" fmla="*/ 2147483646 w 790"/>
                <a:gd name="T63" fmla="*/ 2147483646 h 637"/>
                <a:gd name="T64" fmla="*/ 2147483646 w 790"/>
                <a:gd name="T65" fmla="*/ 2147483646 h 637"/>
                <a:gd name="T66" fmla="*/ 2147483646 w 790"/>
                <a:gd name="T67" fmla="*/ 2147483646 h 637"/>
                <a:gd name="T68" fmla="*/ 2147483646 w 790"/>
                <a:gd name="T69" fmla="*/ 2147483646 h 637"/>
                <a:gd name="T70" fmla="*/ 2147483646 w 790"/>
                <a:gd name="T71" fmla="*/ 2147483646 h 637"/>
                <a:gd name="T72" fmla="*/ 2147483646 w 790"/>
                <a:gd name="T73" fmla="*/ 2147483646 h 637"/>
                <a:gd name="T74" fmla="*/ 2147483646 w 790"/>
                <a:gd name="T75" fmla="*/ 2147483646 h 637"/>
                <a:gd name="T76" fmla="*/ 2147483646 w 790"/>
                <a:gd name="T77" fmla="*/ 2147483646 h 637"/>
                <a:gd name="T78" fmla="*/ 2147483646 w 790"/>
                <a:gd name="T79" fmla="*/ 2147483646 h 637"/>
                <a:gd name="T80" fmla="*/ 2147483646 w 790"/>
                <a:gd name="T81" fmla="*/ 2147483646 h 637"/>
                <a:gd name="T82" fmla="*/ 2147483646 w 790"/>
                <a:gd name="T83" fmla="*/ 2147483646 h 637"/>
                <a:gd name="T84" fmla="*/ 2147483646 w 790"/>
                <a:gd name="T85" fmla="*/ 2147483646 h 637"/>
                <a:gd name="T86" fmla="*/ 2147483646 w 790"/>
                <a:gd name="T87" fmla="*/ 2147483646 h 6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90" h="637">
                  <a:moveTo>
                    <a:pt x="463" y="407"/>
                  </a:moveTo>
                  <a:cubicBezTo>
                    <a:pt x="463" y="332"/>
                    <a:pt x="569" y="326"/>
                    <a:pt x="608" y="325"/>
                  </a:cubicBezTo>
                  <a:lnTo>
                    <a:pt x="608" y="372"/>
                  </a:lnTo>
                  <a:cubicBezTo>
                    <a:pt x="608" y="427"/>
                    <a:pt x="573" y="477"/>
                    <a:pt x="519" y="477"/>
                  </a:cubicBezTo>
                  <a:cubicBezTo>
                    <a:pt x="490" y="477"/>
                    <a:pt x="463" y="449"/>
                    <a:pt x="463" y="407"/>
                  </a:cubicBezTo>
                  <a:close/>
                  <a:moveTo>
                    <a:pt x="708" y="490"/>
                  </a:moveTo>
                  <a:cubicBezTo>
                    <a:pt x="710" y="490"/>
                    <a:pt x="713" y="490"/>
                    <a:pt x="727" y="489"/>
                  </a:cubicBezTo>
                  <a:cubicBezTo>
                    <a:pt x="770" y="426"/>
                    <a:pt x="790" y="351"/>
                    <a:pt x="790" y="284"/>
                  </a:cubicBezTo>
                  <a:cubicBezTo>
                    <a:pt x="790" y="129"/>
                    <a:pt x="684" y="0"/>
                    <a:pt x="519" y="0"/>
                  </a:cubicBezTo>
                  <a:cubicBezTo>
                    <a:pt x="484" y="0"/>
                    <a:pt x="447" y="6"/>
                    <a:pt x="408" y="17"/>
                  </a:cubicBezTo>
                  <a:lnTo>
                    <a:pt x="408" y="116"/>
                  </a:lnTo>
                  <a:lnTo>
                    <a:pt x="389" y="116"/>
                  </a:lnTo>
                  <a:lnTo>
                    <a:pt x="389" y="135"/>
                  </a:lnTo>
                  <a:lnTo>
                    <a:pt x="314" y="135"/>
                  </a:lnTo>
                  <a:lnTo>
                    <a:pt x="314" y="54"/>
                  </a:lnTo>
                  <a:cubicBezTo>
                    <a:pt x="253" y="85"/>
                    <a:pt x="189" y="129"/>
                    <a:pt x="125" y="187"/>
                  </a:cubicBezTo>
                  <a:lnTo>
                    <a:pt x="179" y="187"/>
                  </a:lnTo>
                  <a:lnTo>
                    <a:pt x="179" y="337"/>
                  </a:lnTo>
                  <a:lnTo>
                    <a:pt x="254" y="337"/>
                  </a:lnTo>
                  <a:lnTo>
                    <a:pt x="254" y="187"/>
                  </a:lnTo>
                  <a:lnTo>
                    <a:pt x="329" y="187"/>
                  </a:lnTo>
                  <a:lnTo>
                    <a:pt x="329" y="412"/>
                  </a:lnTo>
                  <a:lnTo>
                    <a:pt x="104" y="412"/>
                  </a:lnTo>
                  <a:lnTo>
                    <a:pt x="104" y="206"/>
                  </a:lnTo>
                  <a:cubicBezTo>
                    <a:pt x="29" y="279"/>
                    <a:pt x="0" y="342"/>
                    <a:pt x="0" y="397"/>
                  </a:cubicBezTo>
                  <a:cubicBezTo>
                    <a:pt x="0" y="511"/>
                    <a:pt x="152" y="637"/>
                    <a:pt x="400" y="637"/>
                  </a:cubicBezTo>
                  <a:cubicBezTo>
                    <a:pt x="539" y="637"/>
                    <a:pt x="635" y="590"/>
                    <a:pt x="698" y="524"/>
                  </a:cubicBezTo>
                  <a:lnTo>
                    <a:pt x="712" y="509"/>
                  </a:lnTo>
                  <a:cubicBezTo>
                    <a:pt x="689" y="511"/>
                    <a:pt x="680" y="511"/>
                    <a:pt x="670" y="511"/>
                  </a:cubicBezTo>
                  <a:cubicBezTo>
                    <a:pt x="623" y="511"/>
                    <a:pt x="608" y="487"/>
                    <a:pt x="608" y="452"/>
                  </a:cubicBezTo>
                  <a:lnTo>
                    <a:pt x="607" y="452"/>
                  </a:lnTo>
                  <a:cubicBezTo>
                    <a:pt x="580" y="489"/>
                    <a:pt x="545" y="511"/>
                    <a:pt x="489" y="511"/>
                  </a:cubicBezTo>
                  <a:cubicBezTo>
                    <a:pt x="432" y="511"/>
                    <a:pt x="389" y="472"/>
                    <a:pt x="389" y="421"/>
                  </a:cubicBezTo>
                  <a:cubicBezTo>
                    <a:pt x="389" y="305"/>
                    <a:pt x="545" y="305"/>
                    <a:pt x="608" y="300"/>
                  </a:cubicBezTo>
                  <a:lnTo>
                    <a:pt x="608" y="270"/>
                  </a:lnTo>
                  <a:cubicBezTo>
                    <a:pt x="608" y="214"/>
                    <a:pt x="607" y="155"/>
                    <a:pt x="538" y="155"/>
                  </a:cubicBezTo>
                  <a:cubicBezTo>
                    <a:pt x="487" y="155"/>
                    <a:pt x="480" y="176"/>
                    <a:pt x="480" y="201"/>
                  </a:cubicBezTo>
                  <a:cubicBezTo>
                    <a:pt x="480" y="234"/>
                    <a:pt x="455" y="242"/>
                    <a:pt x="442" y="242"/>
                  </a:cubicBezTo>
                  <a:cubicBezTo>
                    <a:pt x="419" y="242"/>
                    <a:pt x="402" y="227"/>
                    <a:pt x="402" y="206"/>
                  </a:cubicBezTo>
                  <a:cubicBezTo>
                    <a:pt x="402" y="154"/>
                    <a:pt x="482" y="127"/>
                    <a:pt x="539" y="127"/>
                  </a:cubicBezTo>
                  <a:cubicBezTo>
                    <a:pt x="652" y="126"/>
                    <a:pt x="672" y="179"/>
                    <a:pt x="672" y="254"/>
                  </a:cubicBezTo>
                  <a:lnTo>
                    <a:pt x="672" y="452"/>
                  </a:lnTo>
                  <a:cubicBezTo>
                    <a:pt x="672" y="480"/>
                    <a:pt x="682" y="490"/>
                    <a:pt x="708" y="490"/>
                  </a:cubicBez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3" name="Rectangle 265"/>
            <p:cNvSpPr>
              <a:spLocks noChangeArrowheads="1"/>
            </p:cNvSpPr>
            <p:nvPr/>
          </p:nvSpPr>
          <p:spPr bwMode="auto">
            <a:xfrm>
              <a:off x="7081736" y="-482600"/>
              <a:ext cx="36644" cy="91936"/>
            </a:xfrm>
            <a:prstGeom prst="rect">
              <a:avLst/>
            </a:prstGeom>
            <a:solidFill>
              <a:srgbClr val="0BBBE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389488195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l" rtl="0" eaLnBrk="0" fontAlgn="base" hangingPunct="0">
        <a:lnSpc>
          <a:spcPct val="90000"/>
        </a:lnSpc>
        <a:spcBef>
          <a:spcPct val="0"/>
        </a:spcBef>
        <a:spcAft>
          <a:spcPct val="0"/>
        </a:spcAft>
        <a:defRPr sz="2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rtl="0" eaLnBrk="0" fontAlgn="base" hangingPunct="0">
        <a:lnSpc>
          <a:spcPct val="90000"/>
        </a:lnSpc>
        <a:spcBef>
          <a:spcPct val="0"/>
        </a:spcBef>
        <a:spcAft>
          <a:spcPct val="0"/>
        </a:spcAft>
        <a:defRPr sz="25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rtl="0" eaLnBrk="0" fontAlgn="base" hangingPunct="0">
        <a:lnSpc>
          <a:spcPct val="90000"/>
        </a:lnSpc>
        <a:spcBef>
          <a:spcPct val="0"/>
        </a:spcBef>
        <a:spcAft>
          <a:spcPct val="0"/>
        </a:spcAft>
        <a:defRPr sz="25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rtl="0" eaLnBrk="0" fontAlgn="base" hangingPunct="0">
        <a:lnSpc>
          <a:spcPct val="90000"/>
        </a:lnSpc>
        <a:spcBef>
          <a:spcPct val="0"/>
        </a:spcBef>
        <a:spcAft>
          <a:spcPct val="0"/>
        </a:spcAft>
        <a:defRPr sz="25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rtl="0" eaLnBrk="0" fontAlgn="base" hangingPunct="0">
        <a:lnSpc>
          <a:spcPct val="90000"/>
        </a:lnSpc>
        <a:spcBef>
          <a:spcPct val="0"/>
        </a:spcBef>
        <a:spcAft>
          <a:spcPct val="0"/>
        </a:spcAft>
        <a:defRPr sz="25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7175" algn="l" rtl="0" fontAlgn="base">
        <a:lnSpc>
          <a:spcPct val="90000"/>
        </a:lnSpc>
        <a:spcBef>
          <a:spcPct val="0"/>
        </a:spcBef>
        <a:spcAft>
          <a:spcPct val="0"/>
        </a:spcAft>
        <a:defRPr sz="25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514350" algn="l" rtl="0" fontAlgn="base">
        <a:lnSpc>
          <a:spcPct val="90000"/>
        </a:lnSpc>
        <a:spcBef>
          <a:spcPct val="0"/>
        </a:spcBef>
        <a:spcAft>
          <a:spcPct val="0"/>
        </a:spcAft>
        <a:defRPr sz="25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771525" algn="l" rtl="0" fontAlgn="base">
        <a:lnSpc>
          <a:spcPct val="90000"/>
        </a:lnSpc>
        <a:spcBef>
          <a:spcPct val="0"/>
        </a:spcBef>
        <a:spcAft>
          <a:spcPct val="0"/>
        </a:spcAft>
        <a:defRPr sz="25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1028700" algn="l" rtl="0" fontAlgn="base">
        <a:lnSpc>
          <a:spcPct val="90000"/>
        </a:lnSpc>
        <a:spcBef>
          <a:spcPct val="0"/>
        </a:spcBef>
        <a:spcAft>
          <a:spcPct val="0"/>
        </a:spcAft>
        <a:defRPr sz="2500">
          <a:solidFill>
            <a:schemeClr val="tx1"/>
          </a:solidFill>
          <a:latin typeface="Verdana" panose="020B0604030504040204" pitchFamily="34" charset="0"/>
          <a:ea typeface="Verdana" panose="020B0604030504040204" pitchFamily="34" charset="0"/>
          <a:cs typeface="Verdana" panose="020B0604030504040204" pitchFamily="34" charset="0"/>
        </a:defRPr>
      </a:lvl9pPr>
    </p:titleStyle>
    <p:bodyStyle>
      <a:lvl1pPr marL="128588" indent="-128588" algn="l" rtl="0" eaLnBrk="0" fontAlgn="base" hangingPunct="0">
        <a:lnSpc>
          <a:spcPct val="90000"/>
        </a:lnSpc>
        <a:spcBef>
          <a:spcPts val="563"/>
        </a:spcBef>
        <a:spcAft>
          <a:spcPct val="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85763" indent="-128588" algn="l" rtl="0" eaLnBrk="0" fontAlgn="base" hangingPunct="0">
        <a:lnSpc>
          <a:spcPct val="90000"/>
        </a:lnSpc>
        <a:spcBef>
          <a:spcPts val="281"/>
        </a:spcBef>
        <a:spcAft>
          <a:spcPct val="0"/>
        </a:spcAft>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42938" indent="-128588" algn="l" rtl="0" eaLnBrk="0" fontAlgn="base" hangingPunct="0">
        <a:lnSpc>
          <a:spcPct val="90000"/>
        </a:lnSpc>
        <a:spcBef>
          <a:spcPts val="281"/>
        </a:spcBef>
        <a:spcAft>
          <a:spcPct val="0"/>
        </a:spcAft>
        <a:buFont typeface="Arial" panose="020B0604020202020204" pitchFamily="34" charset="0"/>
        <a:buChar char="•"/>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00113" indent="-128588" algn="l" rtl="0" eaLnBrk="0" fontAlgn="base" hangingPunct="0">
        <a:lnSpc>
          <a:spcPct val="90000"/>
        </a:lnSpc>
        <a:spcBef>
          <a:spcPts val="281"/>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157288" indent="-128588" algn="l" rtl="0" eaLnBrk="0" fontAlgn="base" hangingPunct="0">
        <a:lnSpc>
          <a:spcPct val="90000"/>
        </a:lnSpc>
        <a:spcBef>
          <a:spcPts val="281"/>
        </a:spcBef>
        <a:spcAft>
          <a:spcPct val="0"/>
        </a:spcAft>
        <a:buFont typeface="Arial" panose="020B0604020202020204" pitchFamily="34"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514350" rtl="0" eaLnBrk="1" latinLnBrk="0" hangingPunct="1">
        <a:defRPr sz="1000" kern="1200">
          <a:solidFill>
            <a:schemeClr val="tx1"/>
          </a:solidFill>
          <a:latin typeface="+mn-lt"/>
          <a:ea typeface="+mn-ea"/>
          <a:cs typeface="+mn-cs"/>
        </a:defRPr>
      </a:lvl1pPr>
      <a:lvl2pPr marL="257175" algn="l" defTabSz="514350" rtl="0" eaLnBrk="1" latinLnBrk="0" hangingPunct="1">
        <a:defRPr sz="1000" kern="1200">
          <a:solidFill>
            <a:schemeClr val="tx1"/>
          </a:solidFill>
          <a:latin typeface="+mn-lt"/>
          <a:ea typeface="+mn-ea"/>
          <a:cs typeface="+mn-cs"/>
        </a:defRPr>
      </a:lvl2pPr>
      <a:lvl3pPr marL="514350" algn="l" defTabSz="514350" rtl="0" eaLnBrk="1" latinLnBrk="0" hangingPunct="1">
        <a:defRPr sz="1000" kern="1200">
          <a:solidFill>
            <a:schemeClr val="tx1"/>
          </a:solidFill>
          <a:latin typeface="+mn-lt"/>
          <a:ea typeface="+mn-ea"/>
          <a:cs typeface="+mn-cs"/>
        </a:defRPr>
      </a:lvl3pPr>
      <a:lvl4pPr marL="771525" algn="l" defTabSz="514350" rtl="0" eaLnBrk="1" latinLnBrk="0" hangingPunct="1">
        <a:defRPr sz="1000" kern="1200">
          <a:solidFill>
            <a:schemeClr val="tx1"/>
          </a:solidFill>
          <a:latin typeface="+mn-lt"/>
          <a:ea typeface="+mn-ea"/>
          <a:cs typeface="+mn-cs"/>
        </a:defRPr>
      </a:lvl4pPr>
      <a:lvl5pPr marL="1028700" algn="l" defTabSz="514350" rtl="0" eaLnBrk="1" latinLnBrk="0" hangingPunct="1">
        <a:defRPr sz="1000" kern="1200">
          <a:solidFill>
            <a:schemeClr val="tx1"/>
          </a:solidFill>
          <a:latin typeface="+mn-lt"/>
          <a:ea typeface="+mn-ea"/>
          <a:cs typeface="+mn-cs"/>
        </a:defRPr>
      </a:lvl5pPr>
      <a:lvl6pPr marL="1285875" algn="l" defTabSz="514350" rtl="0" eaLnBrk="1" latinLnBrk="0" hangingPunct="1">
        <a:defRPr sz="1000" kern="1200">
          <a:solidFill>
            <a:schemeClr val="tx1"/>
          </a:solidFill>
          <a:latin typeface="+mn-lt"/>
          <a:ea typeface="+mn-ea"/>
          <a:cs typeface="+mn-cs"/>
        </a:defRPr>
      </a:lvl6pPr>
      <a:lvl7pPr marL="1543050" algn="l" defTabSz="514350" rtl="0" eaLnBrk="1" latinLnBrk="0" hangingPunct="1">
        <a:defRPr sz="1000" kern="1200">
          <a:solidFill>
            <a:schemeClr val="tx1"/>
          </a:solidFill>
          <a:latin typeface="+mn-lt"/>
          <a:ea typeface="+mn-ea"/>
          <a:cs typeface="+mn-cs"/>
        </a:defRPr>
      </a:lvl7pPr>
      <a:lvl8pPr marL="1800225" algn="l" defTabSz="514350" rtl="0" eaLnBrk="1" latinLnBrk="0" hangingPunct="1">
        <a:defRPr sz="1000" kern="1200">
          <a:solidFill>
            <a:schemeClr val="tx1"/>
          </a:solidFill>
          <a:latin typeface="+mn-lt"/>
          <a:ea typeface="+mn-ea"/>
          <a:cs typeface="+mn-cs"/>
        </a:defRPr>
      </a:lvl8pPr>
      <a:lvl9pPr marL="2057400" algn="l" defTabSz="514350"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Stephane.foulonneau@univ-angers.fr" TargetMode="External"/><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hyperlink" Target="mailto:Thierry.Oger@univ-angers.fr"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6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6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D253A4-E671-4848-A9D9-38BFDFBE14CD}"/>
              </a:ext>
            </a:extLst>
          </p:cNvPr>
          <p:cNvSpPr>
            <a:spLocks noGrp="1"/>
          </p:cNvSpPr>
          <p:nvPr>
            <p:ph type="ctrTitle"/>
          </p:nvPr>
        </p:nvSpPr>
        <p:spPr/>
        <p:txBody>
          <a:bodyPr/>
          <a:lstStyle/>
          <a:p>
            <a:r>
              <a:rPr lang="fr-FR"/>
              <a:t>Commission Permanente du Numérique</a:t>
            </a:r>
          </a:p>
        </p:txBody>
      </p:sp>
      <p:sp>
        <p:nvSpPr>
          <p:cNvPr id="3" name="Sous-titre 2">
            <a:extLst>
              <a:ext uri="{FF2B5EF4-FFF2-40B4-BE49-F238E27FC236}">
                <a16:creationId xmlns:a16="http://schemas.microsoft.com/office/drawing/2014/main" id="{9D4DFDDD-E1D6-4B55-9A7F-523B3560A6C4}"/>
              </a:ext>
            </a:extLst>
          </p:cNvPr>
          <p:cNvSpPr>
            <a:spLocks noGrp="1"/>
          </p:cNvSpPr>
          <p:nvPr>
            <p:ph type="subTitle" idx="1"/>
          </p:nvPr>
        </p:nvSpPr>
        <p:spPr/>
        <p:txBody>
          <a:bodyPr vert="horz" lIns="91440" tIns="45720" rIns="91440" bIns="45720" rtlCol="0" anchor="t">
            <a:normAutofit/>
          </a:bodyPr>
          <a:lstStyle/>
          <a:p>
            <a:r>
              <a:rPr lang="fr-FR">
                <a:latin typeface="Verdana"/>
                <a:ea typeface="Verdana"/>
                <a:cs typeface="Verdana"/>
              </a:rPr>
              <a:t>02 avril 2021</a:t>
            </a:r>
          </a:p>
        </p:txBody>
      </p:sp>
    </p:spTree>
    <p:extLst>
      <p:ext uri="{BB962C8B-B14F-4D97-AF65-F5344CB8AC3E}">
        <p14:creationId xmlns:p14="http://schemas.microsoft.com/office/powerpoint/2010/main" val="2904174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626DF71-E39E-480D-B884-C2765D170D67}"/>
              </a:ext>
            </a:extLst>
          </p:cNvPr>
          <p:cNvSpPr>
            <a:spLocks noGrp="1"/>
          </p:cNvSpPr>
          <p:nvPr>
            <p:ph type="body" idx="1"/>
          </p:nvPr>
        </p:nvSpPr>
        <p:spPr/>
        <p:txBody>
          <a:bodyPr/>
          <a:lstStyle/>
          <a:p>
            <a:r>
              <a:rPr lang="fr-FR"/>
              <a:t>2021</a:t>
            </a:r>
          </a:p>
        </p:txBody>
      </p:sp>
      <p:sp>
        <p:nvSpPr>
          <p:cNvPr id="3" name="Titre 2">
            <a:extLst>
              <a:ext uri="{FF2B5EF4-FFF2-40B4-BE49-F238E27FC236}">
                <a16:creationId xmlns:a16="http://schemas.microsoft.com/office/drawing/2014/main" id="{5D51A78F-E614-4811-AA46-DDB8D6BC9280}"/>
              </a:ext>
            </a:extLst>
          </p:cNvPr>
          <p:cNvSpPr>
            <a:spLocks noGrp="1"/>
          </p:cNvSpPr>
          <p:nvPr>
            <p:ph type="title"/>
          </p:nvPr>
        </p:nvSpPr>
        <p:spPr/>
        <p:txBody>
          <a:bodyPr/>
          <a:lstStyle/>
          <a:p>
            <a:r>
              <a:rPr lang="fr-FR"/>
              <a:t>Renouvellement des postes pédagogiques</a:t>
            </a:r>
          </a:p>
        </p:txBody>
      </p:sp>
    </p:spTree>
    <p:extLst>
      <p:ext uri="{BB962C8B-B14F-4D97-AF65-F5344CB8AC3E}">
        <p14:creationId xmlns:p14="http://schemas.microsoft.com/office/powerpoint/2010/main" val="210231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endParaRPr lang="fr-FR">
              <a:latin typeface="Verdana"/>
              <a:cs typeface="Arial"/>
            </a:endParaRPr>
          </a:p>
        </p:txBody>
      </p:sp>
      <p:sp>
        <p:nvSpPr>
          <p:cNvPr id="4" name="Espace réservé du pied de page 3"/>
          <p:cNvSpPr>
            <a:spLocks noGrp="1"/>
          </p:cNvSpPr>
          <p:nvPr>
            <p:ph type="ftr" sz="quarter" idx="11"/>
          </p:nvPr>
        </p:nvSpPr>
        <p:spPr/>
        <p:txBody>
          <a:bodyPr/>
          <a:lstStyle/>
          <a:p>
            <a:r>
              <a:rPr lang="fr-FR"/>
              <a:t>Université d’Angers</a:t>
            </a:r>
          </a:p>
        </p:txBody>
      </p:sp>
      <p:sp>
        <p:nvSpPr>
          <p:cNvPr id="5" name="Espace réservé du numéro de diapositive 4"/>
          <p:cNvSpPr>
            <a:spLocks noGrp="1"/>
          </p:cNvSpPr>
          <p:nvPr>
            <p:ph type="sldNum" sz="quarter" idx="12"/>
          </p:nvPr>
        </p:nvSpPr>
        <p:spPr/>
        <p:txBody>
          <a:bodyPr/>
          <a:lstStyle/>
          <a:p>
            <a:fld id="{299402C8-AAF6-430C-9C4F-B768B719CBA8}" type="slidenum">
              <a:rPr lang="fr-FR" smtClean="0"/>
              <a:pPr/>
              <a:t>11</a:t>
            </a:fld>
            <a:endParaRPr lang="fr-FR"/>
          </a:p>
        </p:txBody>
      </p:sp>
      <p:pic>
        <p:nvPicPr>
          <p:cNvPr id="3" name="Image 2">
            <a:extLst>
              <a:ext uri="{FF2B5EF4-FFF2-40B4-BE49-F238E27FC236}">
                <a16:creationId xmlns:a16="http://schemas.microsoft.com/office/drawing/2014/main" id="{C8F61C1D-2537-4D94-B925-E077C9A0DC35}"/>
              </a:ext>
            </a:extLst>
          </p:cNvPr>
          <p:cNvPicPr>
            <a:picLocks noChangeAspect="1"/>
          </p:cNvPicPr>
          <p:nvPr/>
        </p:nvPicPr>
        <p:blipFill>
          <a:blip r:embed="rId3"/>
          <a:stretch>
            <a:fillRect/>
          </a:stretch>
        </p:blipFill>
        <p:spPr>
          <a:xfrm>
            <a:off x="628650" y="521273"/>
            <a:ext cx="7718500" cy="5815453"/>
          </a:xfrm>
          <a:prstGeom prst="rect">
            <a:avLst/>
          </a:prstGeom>
        </p:spPr>
      </p:pic>
    </p:spTree>
    <p:extLst>
      <p:ext uri="{BB962C8B-B14F-4D97-AF65-F5344CB8AC3E}">
        <p14:creationId xmlns:p14="http://schemas.microsoft.com/office/powerpoint/2010/main" val="4191096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1A9F3D0-5AE7-486A-9C22-D265F4B270C5}"/>
              </a:ext>
            </a:extLst>
          </p:cNvPr>
          <p:cNvSpPr>
            <a:spLocks noGrp="1"/>
          </p:cNvSpPr>
          <p:nvPr>
            <p:ph type="body" idx="1"/>
          </p:nvPr>
        </p:nvSpPr>
        <p:spPr/>
        <p:txBody>
          <a:bodyPr vert="horz" lIns="91440" tIns="45720" rIns="91440" bIns="45720" rtlCol="0" anchor="t">
            <a:normAutofit/>
          </a:bodyPr>
          <a:lstStyle/>
          <a:p>
            <a:r>
              <a:rPr lang="fr-FR">
                <a:latin typeface="Verdana"/>
                <a:ea typeface="Verdana"/>
              </a:rPr>
              <a:t>Contrat établissement ?</a:t>
            </a:r>
            <a:endParaRPr lang="fr-FR"/>
          </a:p>
        </p:txBody>
      </p:sp>
      <p:sp>
        <p:nvSpPr>
          <p:cNvPr id="3" name="Titre 2">
            <a:extLst>
              <a:ext uri="{FF2B5EF4-FFF2-40B4-BE49-F238E27FC236}">
                <a16:creationId xmlns:a16="http://schemas.microsoft.com/office/drawing/2014/main" id="{D060EE4A-DCDD-4434-89A3-EC79AA6F2072}"/>
              </a:ext>
            </a:extLst>
          </p:cNvPr>
          <p:cNvSpPr>
            <a:spLocks noGrp="1"/>
          </p:cNvSpPr>
          <p:nvPr>
            <p:ph type="title"/>
          </p:nvPr>
        </p:nvSpPr>
        <p:spPr>
          <a:xfrm>
            <a:off x="623888" y="543465"/>
            <a:ext cx="7886700" cy="3053752"/>
          </a:xfrm>
        </p:spPr>
        <p:txBody>
          <a:bodyPr>
            <a:normAutofit/>
          </a:bodyPr>
          <a:lstStyle/>
          <a:p>
            <a:r>
              <a:rPr lang="fr-FR" sz="4400">
                <a:latin typeface="Verdana"/>
                <a:ea typeface="Verdana"/>
                <a:cs typeface="Verdana"/>
              </a:rPr>
              <a:t>AREXIS</a:t>
            </a:r>
          </a:p>
        </p:txBody>
      </p:sp>
    </p:spTree>
    <p:extLst>
      <p:ext uri="{BB962C8B-B14F-4D97-AF65-F5344CB8AC3E}">
        <p14:creationId xmlns:p14="http://schemas.microsoft.com/office/powerpoint/2010/main" val="299227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err="1">
                <a:latin typeface="Verdana"/>
                <a:ea typeface="Verdana"/>
                <a:cs typeface="Verdana"/>
              </a:rPr>
              <a:t>Arexis</a:t>
            </a:r>
            <a:endParaRPr lang="fr-FR" err="1"/>
          </a:p>
        </p:txBody>
      </p:sp>
      <p:sp>
        <p:nvSpPr>
          <p:cNvPr id="4" name="Espace réservé du pied de page 3"/>
          <p:cNvSpPr>
            <a:spLocks noGrp="1"/>
          </p:cNvSpPr>
          <p:nvPr>
            <p:ph type="ftr" sz="quarter" idx="11"/>
          </p:nvPr>
        </p:nvSpPr>
        <p:spPr/>
        <p:txBody>
          <a:bodyPr/>
          <a:lstStyle/>
          <a:p>
            <a:r>
              <a:rPr lang="fr-FR"/>
              <a:t>Université d’Angers</a:t>
            </a:r>
          </a:p>
        </p:txBody>
      </p:sp>
      <p:sp>
        <p:nvSpPr>
          <p:cNvPr id="5" name="Espace réservé du numéro de diapositive 4"/>
          <p:cNvSpPr>
            <a:spLocks noGrp="1"/>
          </p:cNvSpPr>
          <p:nvPr>
            <p:ph type="sldNum" sz="quarter" idx="12"/>
          </p:nvPr>
        </p:nvSpPr>
        <p:spPr/>
        <p:txBody>
          <a:bodyPr/>
          <a:lstStyle/>
          <a:p>
            <a:fld id="{299402C8-AAF6-430C-9C4F-B768B719CBA8}" type="slidenum">
              <a:rPr lang="fr-FR" smtClean="0"/>
              <a:pPr/>
              <a:t>13</a:t>
            </a:fld>
            <a:endParaRPr lang="fr-FR"/>
          </a:p>
        </p:txBody>
      </p:sp>
      <p:sp>
        <p:nvSpPr>
          <p:cNvPr id="2" name="Espace réservé du contenu 4">
            <a:extLst>
              <a:ext uri="{FF2B5EF4-FFF2-40B4-BE49-F238E27FC236}">
                <a16:creationId xmlns:a16="http://schemas.microsoft.com/office/drawing/2014/main" id="{5B6FC3C0-222B-419B-A7B6-D425DC987EB8}"/>
              </a:ext>
            </a:extLst>
          </p:cNvPr>
          <p:cNvSpPr>
            <a:spLocks noGrp="1"/>
          </p:cNvSpPr>
          <p:nvPr>
            <p:ph idx="1"/>
          </p:nvPr>
        </p:nvSpPr>
        <p:spPr>
          <a:xfrm>
            <a:off x="628650" y="1847041"/>
            <a:ext cx="7886700" cy="4329922"/>
          </a:xfrm>
        </p:spPr>
        <p:txBody>
          <a:bodyPr vert="horz" lIns="91440" tIns="45720" rIns="91440" bIns="45720" rtlCol="0" anchor="t">
            <a:normAutofit/>
          </a:bodyPr>
          <a:lstStyle/>
          <a:p>
            <a:pPr marL="0" indent="0">
              <a:buNone/>
            </a:pPr>
            <a:r>
              <a:rPr lang="fr-FR" sz="1400">
                <a:latin typeface="Verdana"/>
                <a:ea typeface="Verdana"/>
                <a:cs typeface="Verdana"/>
              </a:rPr>
              <a:t>Etat des lieux : </a:t>
            </a:r>
          </a:p>
          <a:p>
            <a:pPr marL="0" indent="0">
              <a:buNone/>
            </a:pPr>
            <a:r>
              <a:rPr lang="fr-FR" sz="1400" err="1">
                <a:latin typeface="Verdana"/>
                <a:ea typeface="Verdana"/>
                <a:cs typeface="Verdana"/>
              </a:rPr>
              <a:t>Arexis</a:t>
            </a:r>
            <a:r>
              <a:rPr lang="fr-FR" sz="1400">
                <a:latin typeface="Verdana"/>
                <a:ea typeface="Verdana"/>
                <a:cs typeface="Verdana"/>
              </a:rPr>
              <a:t> est une solution informatique de la société </a:t>
            </a:r>
            <a:r>
              <a:rPr lang="fr-FR" sz="1400" err="1">
                <a:latin typeface="Verdana"/>
                <a:ea typeface="Verdana"/>
                <a:cs typeface="Verdana"/>
              </a:rPr>
              <a:t>Stimut</a:t>
            </a:r>
            <a:r>
              <a:rPr lang="fr-FR" sz="1400">
                <a:latin typeface="Verdana"/>
                <a:ea typeface="Verdana"/>
                <a:cs typeface="Verdana"/>
              </a:rPr>
              <a:t>, déployée à l'IUT en 2018 pour assurer la formalisation des échanges du Livret Electronique de l'Apprenti (LEA).</a:t>
            </a:r>
            <a:endParaRPr lang="fr-FR" sz="1400"/>
          </a:p>
          <a:p>
            <a:pPr marL="0" indent="0">
              <a:buNone/>
            </a:pPr>
            <a:r>
              <a:rPr lang="fr-FR" sz="1400">
                <a:latin typeface="Verdana"/>
                <a:ea typeface="Verdana"/>
                <a:cs typeface="Verdana"/>
              </a:rPr>
              <a:t>Juillet 2020, l'UFR Sciences a contacté </a:t>
            </a:r>
            <a:r>
              <a:rPr lang="fr-FR" sz="1400" err="1">
                <a:latin typeface="Verdana"/>
                <a:ea typeface="Verdana"/>
                <a:cs typeface="Verdana"/>
              </a:rPr>
              <a:t>Stimut</a:t>
            </a:r>
            <a:r>
              <a:rPr lang="fr-FR" sz="1400">
                <a:latin typeface="Verdana"/>
                <a:ea typeface="Verdana"/>
                <a:cs typeface="Verdana"/>
              </a:rPr>
              <a:t> pour utiliser cette solution.</a:t>
            </a:r>
          </a:p>
          <a:p>
            <a:pPr marL="0" indent="0">
              <a:buNone/>
            </a:pPr>
            <a:r>
              <a:rPr lang="fr-FR" sz="1400">
                <a:latin typeface="Verdana"/>
                <a:ea typeface="Verdana"/>
                <a:cs typeface="Verdana"/>
              </a:rPr>
              <a:t>Plutôt que refaire une application spécifique supplémentaire, il a été décidé d'ouvrir plus largement aux formations de Sciences, le module existant pour l'IUT. </a:t>
            </a:r>
            <a:endParaRPr lang="fr-FR" sz="1400"/>
          </a:p>
          <a:p>
            <a:pPr marL="0" indent="0">
              <a:buNone/>
            </a:pPr>
            <a:r>
              <a:rPr lang="fr-FR" sz="1400">
                <a:latin typeface="Verdana"/>
                <a:ea typeface="Verdana"/>
                <a:cs typeface="Verdana"/>
              </a:rPr>
              <a:t>Cette mutualisation au niveau UA avait été convenue lors de l'achat initial de l'IUT.</a:t>
            </a:r>
            <a:endParaRPr lang="fr-FR" sz="1400"/>
          </a:p>
          <a:p>
            <a:pPr marL="0" indent="0">
              <a:buNone/>
            </a:pPr>
            <a:endParaRPr lang="fr-FR" sz="1400"/>
          </a:p>
          <a:p>
            <a:pPr marL="0" indent="0">
              <a:buNone/>
            </a:pPr>
            <a:r>
              <a:rPr lang="fr-FR" sz="1400">
                <a:latin typeface="Verdana"/>
                <a:ea typeface="Verdana"/>
                <a:cs typeface="Verdana"/>
              </a:rPr>
              <a:t>Il s'avère que 3 autres composantes (Polytech, </a:t>
            </a:r>
            <a:r>
              <a:rPr lang="fr-FR" sz="1400" err="1">
                <a:latin typeface="Verdana"/>
                <a:ea typeface="Verdana"/>
                <a:cs typeface="Verdana"/>
              </a:rPr>
              <a:t>Esthua</a:t>
            </a:r>
            <a:r>
              <a:rPr lang="fr-FR" sz="1400">
                <a:latin typeface="Verdana"/>
                <a:ea typeface="Verdana"/>
                <a:cs typeface="Verdana"/>
              </a:rPr>
              <a:t> et IAE) sont intéressées par la mise en place d'</a:t>
            </a:r>
            <a:r>
              <a:rPr lang="fr-FR" sz="1400" err="1">
                <a:latin typeface="Verdana"/>
                <a:ea typeface="Verdana"/>
                <a:cs typeface="Verdana"/>
              </a:rPr>
              <a:t>Arexis</a:t>
            </a:r>
            <a:r>
              <a:rPr lang="fr-FR" sz="1400">
                <a:latin typeface="Verdana"/>
                <a:ea typeface="Verdana"/>
                <a:cs typeface="Verdana"/>
              </a:rPr>
              <a:t> au modèle de l'UFR Sciences. DEG et LLSH seraient aussi potentiellement intéressées.</a:t>
            </a:r>
          </a:p>
          <a:p>
            <a:pPr marL="0" indent="0">
              <a:buNone/>
            </a:pPr>
            <a:endParaRPr lang="fr-FR" sz="1400">
              <a:latin typeface="Verdana"/>
              <a:ea typeface="Verdana"/>
              <a:cs typeface="Verdana"/>
            </a:endParaRPr>
          </a:p>
          <a:p>
            <a:pPr marL="0" indent="0">
              <a:buNone/>
            </a:pPr>
            <a:r>
              <a:rPr lang="fr-FR" sz="1400">
                <a:latin typeface="Verdana"/>
                <a:ea typeface="Verdana"/>
                <a:cs typeface="Verdana"/>
              </a:rPr>
              <a:t>Une négociation est en cours entre </a:t>
            </a:r>
            <a:r>
              <a:rPr lang="fr-FR" sz="1400" err="1">
                <a:latin typeface="Verdana"/>
                <a:ea typeface="Verdana"/>
                <a:cs typeface="Verdana"/>
              </a:rPr>
              <a:t>Stimut</a:t>
            </a:r>
            <a:r>
              <a:rPr lang="fr-FR" sz="1400">
                <a:latin typeface="Verdana"/>
                <a:ea typeface="Verdana"/>
                <a:cs typeface="Verdana"/>
              </a:rPr>
              <a:t> et l'UA par le biais de Lydie Bouvier pour harmoniser les commandes des composantes, mutualiser les formations au logiciel et …  négocier les coûts .</a:t>
            </a:r>
          </a:p>
          <a:p>
            <a:pPr marL="0" indent="0">
              <a:buNone/>
            </a:pPr>
            <a:endParaRPr lang="fr-FR" sz="1400">
              <a:latin typeface="Verdana"/>
              <a:ea typeface="Verdana"/>
              <a:cs typeface="Verdana"/>
            </a:endParaRPr>
          </a:p>
        </p:txBody>
      </p:sp>
    </p:spTree>
    <p:extLst>
      <p:ext uri="{BB962C8B-B14F-4D97-AF65-F5344CB8AC3E}">
        <p14:creationId xmlns:p14="http://schemas.microsoft.com/office/powerpoint/2010/main" val="4211633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8AA42E4-C131-4ECF-8066-78665A6A2205}"/>
              </a:ext>
            </a:extLst>
          </p:cNvPr>
          <p:cNvSpPr>
            <a:spLocks noGrp="1"/>
          </p:cNvSpPr>
          <p:nvPr>
            <p:ph type="body" idx="1"/>
          </p:nvPr>
        </p:nvSpPr>
        <p:spPr/>
        <p:txBody>
          <a:bodyPr/>
          <a:lstStyle/>
          <a:p>
            <a:endParaRPr lang="fr-FR"/>
          </a:p>
        </p:txBody>
      </p:sp>
      <p:sp>
        <p:nvSpPr>
          <p:cNvPr id="3" name="Titre 2">
            <a:extLst>
              <a:ext uri="{FF2B5EF4-FFF2-40B4-BE49-F238E27FC236}">
                <a16:creationId xmlns:a16="http://schemas.microsoft.com/office/drawing/2014/main" id="{E40CD5AF-76E4-42A5-956D-A8A5889FD6C5}"/>
              </a:ext>
            </a:extLst>
          </p:cNvPr>
          <p:cNvSpPr>
            <a:spLocks noGrp="1"/>
          </p:cNvSpPr>
          <p:nvPr>
            <p:ph type="title"/>
          </p:nvPr>
        </p:nvSpPr>
        <p:spPr/>
        <p:txBody>
          <a:bodyPr/>
          <a:lstStyle/>
          <a:p>
            <a:r>
              <a:rPr lang="fr-FR"/>
              <a:t>Avancement du SDN</a:t>
            </a:r>
          </a:p>
        </p:txBody>
      </p:sp>
    </p:spTree>
    <p:extLst>
      <p:ext uri="{BB962C8B-B14F-4D97-AF65-F5344CB8AC3E}">
        <p14:creationId xmlns:p14="http://schemas.microsoft.com/office/powerpoint/2010/main" val="3823204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8E77F-4FD7-46CF-8548-C9FDE6B6B7FF}"/>
              </a:ext>
            </a:extLst>
          </p:cNvPr>
          <p:cNvSpPr>
            <a:spLocks noGrp="1"/>
          </p:cNvSpPr>
          <p:nvPr>
            <p:ph type="title"/>
          </p:nvPr>
        </p:nvSpPr>
        <p:spPr>
          <a:xfrm>
            <a:off x="457200" y="274638"/>
            <a:ext cx="8229600" cy="797417"/>
          </a:xfrm>
        </p:spPr>
        <p:txBody>
          <a:bodyPr/>
          <a:lstStyle/>
          <a:p>
            <a:r>
              <a:rPr lang="fr-FR"/>
              <a:t>Généralités</a:t>
            </a:r>
          </a:p>
        </p:txBody>
      </p:sp>
      <p:sp>
        <p:nvSpPr>
          <p:cNvPr id="3" name="Espace réservé du contenu 2">
            <a:extLst>
              <a:ext uri="{FF2B5EF4-FFF2-40B4-BE49-F238E27FC236}">
                <a16:creationId xmlns:a16="http://schemas.microsoft.com/office/drawing/2014/main" id="{D0179633-1D87-4A42-BBD2-13B069CADFD2}"/>
              </a:ext>
            </a:extLst>
          </p:cNvPr>
          <p:cNvSpPr>
            <a:spLocks noGrp="1"/>
          </p:cNvSpPr>
          <p:nvPr>
            <p:ph idx="1"/>
          </p:nvPr>
        </p:nvSpPr>
        <p:spPr>
          <a:xfrm>
            <a:off x="457200" y="2209800"/>
            <a:ext cx="8229600" cy="2561897"/>
          </a:xfrm>
        </p:spPr>
        <p:txBody>
          <a:bodyPr>
            <a:normAutofit fontScale="92500"/>
          </a:bodyPr>
          <a:lstStyle/>
          <a:p>
            <a:r>
              <a:rPr lang="fr-FR"/>
              <a:t>SDN voté en juillet 2018</a:t>
            </a:r>
          </a:p>
          <a:p>
            <a:r>
              <a:rPr lang="fr-FR"/>
              <a:t>Feuille de route numérique 2018-2022</a:t>
            </a:r>
          </a:p>
          <a:p>
            <a:r>
              <a:rPr lang="fr-FR"/>
              <a:t>53 projets</a:t>
            </a:r>
          </a:p>
          <a:p>
            <a:r>
              <a:rPr lang="fr-FR"/>
              <a:t>Ventilés sur 8 grands programmes</a:t>
            </a:r>
          </a:p>
        </p:txBody>
      </p:sp>
    </p:spTree>
    <p:extLst>
      <p:ext uri="{BB962C8B-B14F-4D97-AF65-F5344CB8AC3E}">
        <p14:creationId xmlns:p14="http://schemas.microsoft.com/office/powerpoint/2010/main" val="4046822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8E77F-4FD7-46CF-8548-C9FDE6B6B7FF}"/>
              </a:ext>
            </a:extLst>
          </p:cNvPr>
          <p:cNvSpPr>
            <a:spLocks noGrp="1"/>
          </p:cNvSpPr>
          <p:nvPr>
            <p:ph type="title"/>
          </p:nvPr>
        </p:nvSpPr>
        <p:spPr>
          <a:xfrm>
            <a:off x="457200" y="274638"/>
            <a:ext cx="8229600" cy="797417"/>
          </a:xfrm>
        </p:spPr>
        <p:txBody>
          <a:bodyPr>
            <a:normAutofit fontScale="90000"/>
          </a:bodyPr>
          <a:lstStyle/>
          <a:p>
            <a:r>
              <a:rPr lang="fr-FR"/>
              <a:t>Etat des programmes/projets</a:t>
            </a:r>
          </a:p>
        </p:txBody>
      </p:sp>
      <p:graphicFrame>
        <p:nvGraphicFramePr>
          <p:cNvPr id="6" name="Tableau 6">
            <a:extLst>
              <a:ext uri="{FF2B5EF4-FFF2-40B4-BE49-F238E27FC236}">
                <a16:creationId xmlns:a16="http://schemas.microsoft.com/office/drawing/2014/main" id="{0358271C-DAEC-2D4C-B0B4-FE811DE8B94C}"/>
              </a:ext>
            </a:extLst>
          </p:cNvPr>
          <p:cNvGraphicFramePr>
            <a:graphicFrameLocks noGrp="1"/>
          </p:cNvGraphicFramePr>
          <p:nvPr>
            <p:ph idx="1"/>
            <p:extLst>
              <p:ext uri="{D42A27DB-BD31-4B8C-83A1-F6EECF244321}">
                <p14:modId xmlns:p14="http://schemas.microsoft.com/office/powerpoint/2010/main" val="4106832194"/>
              </p:ext>
            </p:extLst>
          </p:nvPr>
        </p:nvGraphicFramePr>
        <p:xfrm>
          <a:off x="457200" y="1388416"/>
          <a:ext cx="8229600" cy="413770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096094696"/>
                    </a:ext>
                  </a:extLst>
                </a:gridCol>
                <a:gridCol w="4114800">
                  <a:extLst>
                    <a:ext uri="{9D8B030D-6E8A-4147-A177-3AD203B41FA5}">
                      <a16:colId xmlns:a16="http://schemas.microsoft.com/office/drawing/2014/main" val="878472996"/>
                    </a:ext>
                  </a:extLst>
                </a:gridCol>
              </a:tblGrid>
              <a:tr h="331370">
                <a:tc>
                  <a:txBody>
                    <a:bodyPr/>
                    <a:lstStyle/>
                    <a:p>
                      <a:pPr algn="ctr"/>
                      <a:r>
                        <a:rPr lang="fr-FR"/>
                        <a:t>Programme</a:t>
                      </a:r>
                    </a:p>
                  </a:txBody>
                  <a:tcPr/>
                </a:tc>
                <a:tc>
                  <a:txBody>
                    <a:bodyPr/>
                    <a:lstStyle/>
                    <a:p>
                      <a:pPr algn="ctr"/>
                      <a:r>
                        <a:rPr lang="fr-FR"/>
                        <a:t>Réalisés/Total</a:t>
                      </a:r>
                    </a:p>
                  </a:txBody>
                  <a:tcPr/>
                </a:tc>
                <a:extLst>
                  <a:ext uri="{0D108BD9-81ED-4DB2-BD59-A6C34878D82A}">
                    <a16:rowId xmlns:a16="http://schemas.microsoft.com/office/drawing/2014/main" val="1751246130"/>
                  </a:ext>
                </a:extLst>
              </a:tr>
              <a:tr h="469441">
                <a:tc>
                  <a:txBody>
                    <a:bodyPr/>
                    <a:lstStyle/>
                    <a:p>
                      <a:r>
                        <a:rPr lang="fr-FR" sz="1000"/>
                        <a:t>1 - Transformer l'offre de formation initiale et continue et les enseignements par le numérique</a:t>
                      </a:r>
                    </a:p>
                  </a:txBody>
                  <a:tcPr/>
                </a:tc>
                <a:tc>
                  <a:txBody>
                    <a:bodyPr/>
                    <a:lstStyle/>
                    <a:p>
                      <a:pPr algn="ctr"/>
                      <a:r>
                        <a:rPr lang="fr-FR"/>
                        <a:t>1/7 </a:t>
                      </a:r>
                    </a:p>
                  </a:txBody>
                  <a:tcPr/>
                </a:tc>
                <a:extLst>
                  <a:ext uri="{0D108BD9-81ED-4DB2-BD59-A6C34878D82A}">
                    <a16:rowId xmlns:a16="http://schemas.microsoft.com/office/drawing/2014/main" val="2779655094"/>
                  </a:ext>
                </a:extLst>
              </a:tr>
              <a:tr h="469441">
                <a:tc>
                  <a:txBody>
                    <a:bodyPr/>
                    <a:lstStyle/>
                    <a:p>
                      <a:r>
                        <a:rPr lang="fr-FR" sz="1000"/>
                        <a:t>2 - Soutenir et optimiser les activités de la recherche et des laboratoires</a:t>
                      </a:r>
                    </a:p>
                  </a:txBody>
                  <a:tcPr/>
                </a:tc>
                <a:tc>
                  <a:txBody>
                    <a:bodyPr/>
                    <a:lstStyle/>
                    <a:p>
                      <a:pPr algn="ctr"/>
                      <a:r>
                        <a:rPr lang="fr-FR"/>
                        <a:t>4/8</a:t>
                      </a:r>
                    </a:p>
                  </a:txBody>
                  <a:tcPr/>
                </a:tc>
                <a:extLst>
                  <a:ext uri="{0D108BD9-81ED-4DB2-BD59-A6C34878D82A}">
                    <a16:rowId xmlns:a16="http://schemas.microsoft.com/office/drawing/2014/main" val="3007360049"/>
                  </a:ext>
                </a:extLst>
              </a:tr>
              <a:tr h="662740">
                <a:tc>
                  <a:txBody>
                    <a:bodyPr/>
                    <a:lstStyle/>
                    <a:p>
                      <a:r>
                        <a:rPr lang="fr-FR" sz="1000"/>
                        <a:t>3 - Mettre à disposition un bouquet de servies numériques à l'ensemble des populations de l'université</a:t>
                      </a:r>
                    </a:p>
                  </a:txBody>
                  <a:tcPr/>
                </a:tc>
                <a:tc>
                  <a:txBody>
                    <a:bodyPr/>
                    <a:lstStyle/>
                    <a:p>
                      <a:pPr algn="ctr"/>
                      <a:r>
                        <a:rPr lang="fr-FR"/>
                        <a:t>5/7</a:t>
                      </a:r>
                    </a:p>
                  </a:txBody>
                  <a:tcPr/>
                </a:tc>
                <a:extLst>
                  <a:ext uri="{0D108BD9-81ED-4DB2-BD59-A6C34878D82A}">
                    <a16:rowId xmlns:a16="http://schemas.microsoft.com/office/drawing/2014/main" val="801319755"/>
                  </a:ext>
                </a:extLst>
              </a:tr>
              <a:tr h="469441">
                <a:tc>
                  <a:txBody>
                    <a:bodyPr/>
                    <a:lstStyle/>
                    <a:p>
                      <a:r>
                        <a:rPr lang="fr-FR" sz="1000"/>
                        <a:t> 4 - Soutenir le positionnement et les relations de l'UA sur son écosystème</a:t>
                      </a:r>
                    </a:p>
                  </a:txBody>
                  <a:tcPr/>
                </a:tc>
                <a:tc>
                  <a:txBody>
                    <a:bodyPr/>
                    <a:lstStyle/>
                    <a:p>
                      <a:pPr algn="ctr"/>
                      <a:r>
                        <a:rPr lang="fr-FR"/>
                        <a:t>1/5</a:t>
                      </a:r>
                    </a:p>
                  </a:txBody>
                  <a:tcPr/>
                </a:tc>
                <a:extLst>
                  <a:ext uri="{0D108BD9-81ED-4DB2-BD59-A6C34878D82A}">
                    <a16:rowId xmlns:a16="http://schemas.microsoft.com/office/drawing/2014/main" val="1318614452"/>
                  </a:ext>
                </a:extLst>
              </a:tr>
              <a:tr h="331370">
                <a:tc>
                  <a:txBody>
                    <a:bodyPr/>
                    <a:lstStyle/>
                    <a:p>
                      <a:r>
                        <a:rPr lang="fr-FR" sz="1000"/>
                        <a:t>5 - Moderniser le SI de gestion et de pilotage</a:t>
                      </a:r>
                    </a:p>
                  </a:txBody>
                  <a:tcPr/>
                </a:tc>
                <a:tc>
                  <a:txBody>
                    <a:bodyPr/>
                    <a:lstStyle/>
                    <a:p>
                      <a:pPr algn="ctr"/>
                      <a:r>
                        <a:rPr lang="fr-FR"/>
                        <a:t>3/11</a:t>
                      </a:r>
                    </a:p>
                  </a:txBody>
                  <a:tcPr/>
                </a:tc>
                <a:extLst>
                  <a:ext uri="{0D108BD9-81ED-4DB2-BD59-A6C34878D82A}">
                    <a16:rowId xmlns:a16="http://schemas.microsoft.com/office/drawing/2014/main" val="1789881518"/>
                  </a:ext>
                </a:extLst>
              </a:tr>
              <a:tr h="469441">
                <a:tc>
                  <a:txBody>
                    <a:bodyPr/>
                    <a:lstStyle/>
                    <a:p>
                      <a:r>
                        <a:rPr lang="fr-FR" sz="1000"/>
                        <a:t> 6 - Soutenir l'innovation et accompagner les acteurs au développement du numérique</a:t>
                      </a:r>
                    </a:p>
                  </a:txBody>
                  <a:tcPr/>
                </a:tc>
                <a:tc>
                  <a:txBody>
                    <a:bodyPr/>
                    <a:lstStyle/>
                    <a:p>
                      <a:pPr algn="ctr"/>
                      <a:r>
                        <a:rPr lang="fr-FR"/>
                        <a:t>0/5</a:t>
                      </a:r>
                    </a:p>
                  </a:txBody>
                  <a:tcPr/>
                </a:tc>
                <a:extLst>
                  <a:ext uri="{0D108BD9-81ED-4DB2-BD59-A6C34878D82A}">
                    <a16:rowId xmlns:a16="http://schemas.microsoft.com/office/drawing/2014/main" val="3602138854"/>
                  </a:ext>
                </a:extLst>
              </a:tr>
              <a:tr h="469441">
                <a:tc>
                  <a:txBody>
                    <a:bodyPr/>
                    <a:lstStyle/>
                    <a:p>
                      <a:r>
                        <a:rPr lang="fr-FR" sz="1000"/>
                        <a:t>7 - Disposer d'infrastructures numériques à l'état de l'art</a:t>
                      </a:r>
                    </a:p>
                  </a:txBody>
                  <a:tcPr/>
                </a:tc>
                <a:tc>
                  <a:txBody>
                    <a:bodyPr/>
                    <a:lstStyle/>
                    <a:p>
                      <a:pPr algn="ctr"/>
                      <a:r>
                        <a:rPr lang="fr-FR"/>
                        <a:t>3/7</a:t>
                      </a:r>
                    </a:p>
                  </a:txBody>
                  <a:tcPr/>
                </a:tc>
                <a:extLst>
                  <a:ext uri="{0D108BD9-81ED-4DB2-BD59-A6C34878D82A}">
                    <a16:rowId xmlns:a16="http://schemas.microsoft.com/office/drawing/2014/main" val="2035552763"/>
                  </a:ext>
                </a:extLst>
              </a:tr>
              <a:tr h="0">
                <a:tc>
                  <a:txBody>
                    <a:bodyPr/>
                    <a:lstStyle/>
                    <a:p>
                      <a:r>
                        <a:rPr lang="fr-FR" sz="1000"/>
                        <a:t> 8 - Maintenir en conditions opérationnelles des infrastructures, des applications, etc.</a:t>
                      </a:r>
                    </a:p>
                  </a:txBody>
                  <a:tcPr/>
                </a:tc>
                <a:tc>
                  <a:txBody>
                    <a:bodyPr/>
                    <a:lstStyle/>
                    <a:p>
                      <a:pPr algn="ctr"/>
                      <a:r>
                        <a:rPr lang="fr-FR"/>
                        <a:t>3 projets permanents</a:t>
                      </a:r>
                    </a:p>
                  </a:txBody>
                  <a:tcPr/>
                </a:tc>
                <a:extLst>
                  <a:ext uri="{0D108BD9-81ED-4DB2-BD59-A6C34878D82A}">
                    <a16:rowId xmlns:a16="http://schemas.microsoft.com/office/drawing/2014/main" val="2318348706"/>
                  </a:ext>
                </a:extLst>
              </a:tr>
            </a:tbl>
          </a:graphicData>
        </a:graphic>
      </p:graphicFrame>
      <p:sp>
        <p:nvSpPr>
          <p:cNvPr id="8" name="ZoneTexte 7">
            <a:extLst>
              <a:ext uri="{FF2B5EF4-FFF2-40B4-BE49-F238E27FC236}">
                <a16:creationId xmlns:a16="http://schemas.microsoft.com/office/drawing/2014/main" id="{D6E17F25-8E6D-204D-8775-5E85ABAD4FB8}"/>
              </a:ext>
            </a:extLst>
          </p:cNvPr>
          <p:cNvSpPr txBox="1"/>
          <p:nvPr/>
        </p:nvSpPr>
        <p:spPr>
          <a:xfrm>
            <a:off x="457200" y="5758399"/>
            <a:ext cx="7688317" cy="1077218"/>
          </a:xfrm>
          <a:prstGeom prst="rect">
            <a:avLst/>
          </a:prstGeom>
          <a:noFill/>
        </p:spPr>
        <p:txBody>
          <a:bodyPr wrap="square" rtlCol="0">
            <a:spAutoFit/>
          </a:bodyPr>
          <a:lstStyle/>
          <a:p>
            <a:pPr marL="285750" indent="-285750">
              <a:buFont typeface="Wingdings" pitchFamily="2" charset="2"/>
              <a:buChar char="à"/>
            </a:pPr>
            <a:r>
              <a:rPr lang="fr-FR" sz="1600"/>
              <a:t>17 projets réalisés sur 50 projets programmés </a:t>
            </a:r>
          </a:p>
          <a:p>
            <a:pPr marL="285750" indent="-285750">
              <a:buFont typeface="Wingdings" pitchFamily="2" charset="2"/>
              <a:buChar char="à"/>
            </a:pPr>
            <a:r>
              <a:rPr lang="fr-FR" sz="1600"/>
              <a:t>34 % de réalisation au 02/04/2021</a:t>
            </a:r>
          </a:p>
          <a:p>
            <a:pPr marL="285750" indent="-285750">
              <a:buFont typeface="Wingdings" pitchFamily="2" charset="2"/>
              <a:buChar char="à"/>
            </a:pPr>
            <a:r>
              <a:rPr lang="fr-FR" sz="1600"/>
              <a:t>Certains projets en stand-by (pertinence ou contexte métiers spécifique)</a:t>
            </a:r>
          </a:p>
          <a:p>
            <a:pPr marL="285750" indent="-285750">
              <a:buFont typeface="Wingdings" pitchFamily="2" charset="2"/>
              <a:buChar char="à"/>
            </a:pPr>
            <a:r>
              <a:rPr lang="fr-FR" sz="1600" b="1"/>
              <a:t>Nécessité de reprendre le SDN pour 2022 &gt; 2026</a:t>
            </a:r>
          </a:p>
        </p:txBody>
      </p:sp>
    </p:spTree>
    <p:extLst>
      <p:ext uri="{BB962C8B-B14F-4D97-AF65-F5344CB8AC3E}">
        <p14:creationId xmlns:p14="http://schemas.microsoft.com/office/powerpoint/2010/main" val="3207663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8E77F-4FD7-46CF-8548-C9FDE6B6B7FF}"/>
              </a:ext>
            </a:extLst>
          </p:cNvPr>
          <p:cNvSpPr>
            <a:spLocks noGrp="1"/>
          </p:cNvSpPr>
          <p:nvPr>
            <p:ph type="title"/>
          </p:nvPr>
        </p:nvSpPr>
        <p:spPr>
          <a:xfrm>
            <a:off x="457200" y="274638"/>
            <a:ext cx="8229600" cy="818438"/>
          </a:xfrm>
        </p:spPr>
        <p:txBody>
          <a:bodyPr/>
          <a:lstStyle/>
          <a:p>
            <a:r>
              <a:rPr lang="fr-FR"/>
              <a:t>Projets saillants en cours</a:t>
            </a:r>
          </a:p>
        </p:txBody>
      </p:sp>
      <p:sp>
        <p:nvSpPr>
          <p:cNvPr id="3" name="Espace réservé du contenu 2">
            <a:extLst>
              <a:ext uri="{FF2B5EF4-FFF2-40B4-BE49-F238E27FC236}">
                <a16:creationId xmlns:a16="http://schemas.microsoft.com/office/drawing/2014/main" id="{D0179633-1D87-4A42-BBD2-13B069CADFD2}"/>
              </a:ext>
            </a:extLst>
          </p:cNvPr>
          <p:cNvSpPr>
            <a:spLocks noGrp="1"/>
          </p:cNvSpPr>
          <p:nvPr>
            <p:ph idx="1"/>
          </p:nvPr>
        </p:nvSpPr>
        <p:spPr>
          <a:xfrm>
            <a:off x="457200" y="1736837"/>
            <a:ext cx="8229600" cy="4569369"/>
          </a:xfrm>
        </p:spPr>
        <p:txBody>
          <a:bodyPr>
            <a:noAutofit/>
          </a:bodyPr>
          <a:lstStyle/>
          <a:p>
            <a:r>
              <a:rPr lang="fr-FR" sz="2600"/>
              <a:t>#3 : Learning </a:t>
            </a:r>
            <a:r>
              <a:rPr lang="fr-FR" sz="2600" err="1"/>
              <a:t>Analytics</a:t>
            </a:r>
            <a:r>
              <a:rPr lang="fr-FR" sz="2600"/>
              <a:t> (Hype-13 et TBE)</a:t>
            </a:r>
          </a:p>
          <a:p>
            <a:r>
              <a:rPr lang="fr-FR" sz="2600"/>
              <a:t>#21 : DWP (Digital </a:t>
            </a:r>
            <a:r>
              <a:rPr lang="fr-FR" sz="2600" err="1"/>
              <a:t>Workplace</a:t>
            </a:r>
            <a:r>
              <a:rPr lang="fr-FR" sz="2600"/>
              <a:t>)</a:t>
            </a:r>
          </a:p>
          <a:p>
            <a:r>
              <a:rPr lang="fr-FR" sz="2600"/>
              <a:t>#25 : CRM </a:t>
            </a:r>
            <a:r>
              <a:rPr lang="fr-FR" sz="1400"/>
              <a:t>(Customer Relationship Management)</a:t>
            </a:r>
          </a:p>
          <a:p>
            <a:r>
              <a:rPr lang="fr-FR" sz="2600"/>
              <a:t>#29 : SI Immobilier</a:t>
            </a:r>
          </a:p>
          <a:p>
            <a:r>
              <a:rPr lang="fr-FR" sz="2600"/>
              <a:t>#31 à 33 : Bouquet « </a:t>
            </a:r>
            <a:r>
              <a:rPr lang="fr-FR" sz="2600" err="1"/>
              <a:t>Démat</a:t>
            </a:r>
            <a:r>
              <a:rPr lang="fr-FR" sz="2600"/>
              <a:t> »</a:t>
            </a:r>
          </a:p>
          <a:p>
            <a:pPr lvl="1"/>
            <a:r>
              <a:rPr lang="fr-FR" sz="2200"/>
              <a:t>Conventions de stage</a:t>
            </a:r>
          </a:p>
          <a:p>
            <a:pPr lvl="1"/>
            <a:r>
              <a:rPr lang="fr-FR" sz="2200" err="1"/>
              <a:t>MarcoWeb</a:t>
            </a:r>
            <a:r>
              <a:rPr lang="fr-FR" sz="2200"/>
              <a:t> (outillage Service Marchés)</a:t>
            </a:r>
          </a:p>
          <a:p>
            <a:pPr lvl="1"/>
            <a:r>
              <a:rPr lang="fr-FR" sz="2200"/>
              <a:t>SUAPS (</a:t>
            </a:r>
            <a:r>
              <a:rPr lang="fr-FR" sz="2200" err="1"/>
              <a:t>Emotic</a:t>
            </a:r>
            <a:r>
              <a:rPr lang="fr-FR" sz="2200"/>
              <a:t>)</a:t>
            </a:r>
          </a:p>
          <a:p>
            <a:r>
              <a:rPr lang="fr-FR" sz="2600"/>
              <a:t>#39 : </a:t>
            </a:r>
            <a:r>
              <a:rPr lang="fr-FR" sz="2400"/>
              <a:t>Plan d’accompagnement au changement</a:t>
            </a:r>
          </a:p>
          <a:p>
            <a:r>
              <a:rPr lang="fr-FR" sz="2600"/>
              <a:t>#51 à 53 : Bouquet MCO</a:t>
            </a:r>
          </a:p>
        </p:txBody>
      </p:sp>
    </p:spTree>
    <p:extLst>
      <p:ext uri="{BB962C8B-B14F-4D97-AF65-F5344CB8AC3E}">
        <p14:creationId xmlns:p14="http://schemas.microsoft.com/office/powerpoint/2010/main" val="14241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8E77F-4FD7-46CF-8548-C9FDE6B6B7FF}"/>
              </a:ext>
            </a:extLst>
          </p:cNvPr>
          <p:cNvSpPr>
            <a:spLocks noGrp="1"/>
          </p:cNvSpPr>
          <p:nvPr>
            <p:ph type="title"/>
          </p:nvPr>
        </p:nvSpPr>
        <p:spPr>
          <a:xfrm>
            <a:off x="457200" y="274638"/>
            <a:ext cx="8229600" cy="797417"/>
          </a:xfrm>
        </p:spPr>
        <p:txBody>
          <a:bodyPr/>
          <a:lstStyle/>
          <a:p>
            <a:r>
              <a:rPr lang="fr-FR"/>
              <a:t>Crise sanitaire : effets -</a:t>
            </a:r>
          </a:p>
        </p:txBody>
      </p:sp>
      <p:sp>
        <p:nvSpPr>
          <p:cNvPr id="3" name="Espace réservé du contenu 2">
            <a:extLst>
              <a:ext uri="{FF2B5EF4-FFF2-40B4-BE49-F238E27FC236}">
                <a16:creationId xmlns:a16="http://schemas.microsoft.com/office/drawing/2014/main" id="{D0179633-1D87-4A42-BBD2-13B069CADFD2}"/>
              </a:ext>
            </a:extLst>
          </p:cNvPr>
          <p:cNvSpPr>
            <a:spLocks noGrp="1"/>
          </p:cNvSpPr>
          <p:nvPr>
            <p:ph idx="1"/>
          </p:nvPr>
        </p:nvSpPr>
        <p:spPr/>
        <p:txBody>
          <a:bodyPr/>
          <a:lstStyle/>
          <a:p>
            <a:r>
              <a:rPr lang="fr-FR"/>
              <a:t>Impacts non négligeables de la crise sanitaire covid-19</a:t>
            </a:r>
          </a:p>
          <a:p>
            <a:pPr lvl="1"/>
            <a:r>
              <a:rPr lang="fr-FR"/>
              <a:t>Le virus a mangé le temps disponible</a:t>
            </a:r>
          </a:p>
          <a:p>
            <a:pPr lvl="2"/>
            <a:r>
              <a:rPr lang="fr-FR"/>
              <a:t>Pour les agents</a:t>
            </a:r>
          </a:p>
          <a:p>
            <a:pPr lvl="2"/>
            <a:r>
              <a:rPr lang="fr-FR"/>
              <a:t>Pour les MOA</a:t>
            </a:r>
          </a:p>
          <a:p>
            <a:pPr lvl="1"/>
            <a:r>
              <a:rPr lang="fr-FR"/>
              <a:t>« Distanciation » par rapport au SDN comme fil directeur</a:t>
            </a:r>
          </a:p>
          <a:p>
            <a:pPr lvl="2"/>
            <a:r>
              <a:rPr lang="fr-FR"/>
              <a:t>Urgence</a:t>
            </a:r>
          </a:p>
          <a:p>
            <a:pPr lvl="2"/>
            <a:r>
              <a:rPr lang="fr-FR"/>
              <a:t>Réorganisations permanentes du cadre</a:t>
            </a:r>
          </a:p>
        </p:txBody>
      </p:sp>
    </p:spTree>
    <p:extLst>
      <p:ext uri="{BB962C8B-B14F-4D97-AF65-F5344CB8AC3E}">
        <p14:creationId xmlns:p14="http://schemas.microsoft.com/office/powerpoint/2010/main" val="2632090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8E77F-4FD7-46CF-8548-C9FDE6B6B7FF}"/>
              </a:ext>
            </a:extLst>
          </p:cNvPr>
          <p:cNvSpPr>
            <a:spLocks noGrp="1"/>
          </p:cNvSpPr>
          <p:nvPr>
            <p:ph type="title"/>
          </p:nvPr>
        </p:nvSpPr>
        <p:spPr>
          <a:xfrm>
            <a:off x="457200" y="274638"/>
            <a:ext cx="8229600" cy="818438"/>
          </a:xfrm>
        </p:spPr>
        <p:txBody>
          <a:bodyPr/>
          <a:lstStyle/>
          <a:p>
            <a:r>
              <a:rPr lang="fr-FR"/>
              <a:t>Crise sanitaire : effets +</a:t>
            </a:r>
          </a:p>
        </p:txBody>
      </p:sp>
      <p:sp>
        <p:nvSpPr>
          <p:cNvPr id="3" name="Espace réservé du contenu 2">
            <a:extLst>
              <a:ext uri="{FF2B5EF4-FFF2-40B4-BE49-F238E27FC236}">
                <a16:creationId xmlns:a16="http://schemas.microsoft.com/office/drawing/2014/main" id="{D0179633-1D87-4A42-BBD2-13B069CADFD2}"/>
              </a:ext>
            </a:extLst>
          </p:cNvPr>
          <p:cNvSpPr>
            <a:spLocks noGrp="1"/>
          </p:cNvSpPr>
          <p:nvPr>
            <p:ph idx="1"/>
          </p:nvPr>
        </p:nvSpPr>
        <p:spPr/>
        <p:txBody>
          <a:bodyPr>
            <a:normAutofit lnSpcReduction="10000"/>
          </a:bodyPr>
          <a:lstStyle/>
          <a:p>
            <a:r>
              <a:rPr lang="fr-FR"/>
              <a:t>Déclencheur d’un mouvement de fond vers les modes de travail </a:t>
            </a:r>
            <a:r>
              <a:rPr lang="fr-FR" err="1"/>
              <a:t>distanciels</a:t>
            </a:r>
            <a:endParaRPr lang="fr-FR"/>
          </a:p>
          <a:p>
            <a:pPr lvl="1"/>
            <a:r>
              <a:rPr lang="fr-FR"/>
              <a:t>Exemples </a:t>
            </a:r>
          </a:p>
          <a:p>
            <a:pPr lvl="2"/>
            <a:r>
              <a:rPr lang="fr-FR" err="1"/>
              <a:t>Démat</a:t>
            </a:r>
            <a:r>
              <a:rPr lang="fr-FR"/>
              <a:t> des instances</a:t>
            </a:r>
          </a:p>
          <a:p>
            <a:pPr lvl="2"/>
            <a:r>
              <a:rPr lang="fr-FR"/>
              <a:t>Votes électroniques</a:t>
            </a:r>
          </a:p>
          <a:p>
            <a:r>
              <a:rPr lang="fr-FR"/>
              <a:t>Effet levier sur prise en main d’outils déjà déployés dans cadre SDN</a:t>
            </a:r>
          </a:p>
          <a:p>
            <a:pPr lvl="1"/>
            <a:r>
              <a:rPr lang="fr-FR"/>
              <a:t>Exemple de O365/Teams </a:t>
            </a:r>
          </a:p>
        </p:txBody>
      </p:sp>
    </p:spTree>
    <p:extLst>
      <p:ext uri="{BB962C8B-B14F-4D97-AF65-F5344CB8AC3E}">
        <p14:creationId xmlns:p14="http://schemas.microsoft.com/office/powerpoint/2010/main" val="402587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91D85C-A7EB-40B7-8F34-9B4A71DF9242}"/>
              </a:ext>
            </a:extLst>
          </p:cNvPr>
          <p:cNvSpPr>
            <a:spLocks noGrp="1"/>
          </p:cNvSpPr>
          <p:nvPr>
            <p:ph type="title"/>
          </p:nvPr>
        </p:nvSpPr>
        <p:spPr/>
        <p:txBody>
          <a:bodyPr/>
          <a:lstStyle/>
          <a:p>
            <a:r>
              <a:rPr lang="fr-FR"/>
              <a:t>Ordre du jour</a:t>
            </a:r>
          </a:p>
        </p:txBody>
      </p:sp>
      <p:sp>
        <p:nvSpPr>
          <p:cNvPr id="3" name="Espace réservé du contenu 2">
            <a:extLst>
              <a:ext uri="{FF2B5EF4-FFF2-40B4-BE49-F238E27FC236}">
                <a16:creationId xmlns:a16="http://schemas.microsoft.com/office/drawing/2014/main" id="{DF384873-DF1C-47E8-9CA0-319C040792D7}"/>
              </a:ext>
            </a:extLst>
          </p:cNvPr>
          <p:cNvSpPr>
            <a:spLocks noGrp="1"/>
          </p:cNvSpPr>
          <p:nvPr>
            <p:ph idx="1"/>
          </p:nvPr>
        </p:nvSpPr>
        <p:spPr>
          <a:xfrm>
            <a:off x="469600" y="1319842"/>
            <a:ext cx="8204799" cy="5357004"/>
          </a:xfrm>
        </p:spPr>
        <p:txBody>
          <a:bodyPr vert="horz" lIns="91440" tIns="45720" rIns="91440" bIns="45720" rtlCol="0" anchor="t">
            <a:normAutofit/>
          </a:bodyPr>
          <a:lstStyle/>
          <a:p>
            <a:pPr marL="342900" indent="-342900">
              <a:buFont typeface="+mj-lt"/>
              <a:buAutoNum type="arabicPeriod"/>
            </a:pPr>
            <a:r>
              <a:rPr lang="fr-FR" sz="1800">
                <a:effectLst/>
                <a:latin typeface="Verdana"/>
                <a:ea typeface="Verdana"/>
                <a:cs typeface="Verdana"/>
              </a:rPr>
              <a:t>Validation </a:t>
            </a:r>
            <a:r>
              <a:rPr lang="fr-FR" sz="1800">
                <a:latin typeface="Verdana"/>
                <a:ea typeface="Verdana"/>
                <a:cs typeface="Verdana"/>
              </a:rPr>
              <a:t>du relevé</a:t>
            </a:r>
            <a:r>
              <a:rPr lang="fr-FR" sz="1800">
                <a:effectLst/>
                <a:latin typeface="Verdana"/>
                <a:ea typeface="Verdana"/>
                <a:cs typeface="Verdana"/>
              </a:rPr>
              <a:t> de conclusions CPN</a:t>
            </a:r>
            <a:r>
              <a:rPr lang="fr-FR" sz="1800">
                <a:latin typeface="Verdana"/>
                <a:ea typeface="Verdana"/>
                <a:cs typeface="Verdana"/>
              </a:rPr>
              <a:t> </a:t>
            </a:r>
            <a:r>
              <a:rPr lang="fr-FR" sz="1800">
                <a:effectLst/>
                <a:latin typeface="Verdana"/>
                <a:ea typeface="Verdana"/>
                <a:cs typeface="Verdana"/>
              </a:rPr>
              <a:t>4 décembre 2020</a:t>
            </a:r>
            <a:endParaRPr lang="fr-FR">
              <a:ea typeface="Verdana"/>
              <a:cs typeface="Verdana"/>
            </a:endParaRPr>
          </a:p>
          <a:p>
            <a:pPr marL="0" indent="0">
              <a:buNone/>
            </a:pPr>
            <a:r>
              <a:rPr lang="fr-FR" sz="1800">
                <a:latin typeface="Verdana"/>
                <a:ea typeface="Verdana"/>
                <a:cs typeface="Verdana"/>
              </a:rPr>
              <a:t>2. Informations générales</a:t>
            </a:r>
          </a:p>
          <a:p>
            <a:pPr marL="0" indent="0">
              <a:buNone/>
            </a:pPr>
            <a:r>
              <a:rPr lang="fr-FR" sz="1800">
                <a:latin typeface="Verdana"/>
                <a:ea typeface="Verdana"/>
                <a:cs typeface="Verdana"/>
              </a:rPr>
              <a:t>3. Subvention investissement Région 2021/2022</a:t>
            </a:r>
            <a:endParaRPr lang="fr-FR"/>
          </a:p>
          <a:p>
            <a:pPr marL="0" indent="0">
              <a:buNone/>
            </a:pPr>
            <a:r>
              <a:rPr lang="fr-FR" sz="1800">
                <a:latin typeface="Verdana"/>
                <a:ea typeface="Verdana"/>
                <a:cs typeface="Verdana"/>
              </a:rPr>
              <a:t>4. Renouvellement des postes pédagogiques 2021 </a:t>
            </a:r>
          </a:p>
          <a:p>
            <a:pPr marL="0" indent="0">
              <a:buNone/>
            </a:pPr>
            <a:r>
              <a:rPr lang="fr-FR" sz="1800">
                <a:latin typeface="Verdana"/>
                <a:ea typeface="Verdana"/>
                <a:cs typeface="Verdana"/>
              </a:rPr>
              <a:t>5. Déploiement AREXIS – contrat établissement</a:t>
            </a:r>
            <a:endParaRPr lang="fr-FR" sz="1800" b="1">
              <a:latin typeface="Verdana"/>
              <a:ea typeface="Verdana"/>
              <a:cs typeface="Verdana"/>
            </a:endParaRPr>
          </a:p>
          <a:p>
            <a:pPr marL="0" indent="0">
              <a:buNone/>
            </a:pPr>
            <a:r>
              <a:rPr lang="fr-FR" sz="1800">
                <a:latin typeface="Verdana"/>
                <a:ea typeface="Verdana"/>
                <a:cs typeface="Verdana"/>
              </a:rPr>
              <a:t>6. Point avancement du SDN </a:t>
            </a:r>
          </a:p>
          <a:p>
            <a:pPr marL="0" indent="0">
              <a:buNone/>
            </a:pPr>
            <a:r>
              <a:rPr lang="fr-FR" sz="1800">
                <a:latin typeface="Verdana"/>
                <a:ea typeface="Verdana"/>
                <a:cs typeface="Verdana"/>
              </a:rPr>
              <a:t>7. Exploitation Datacenter</a:t>
            </a:r>
          </a:p>
          <a:p>
            <a:pPr marL="0" indent="0">
              <a:buNone/>
            </a:pPr>
            <a:r>
              <a:rPr lang="fr-FR" sz="1800">
                <a:latin typeface="Verdana"/>
                <a:ea typeface="Verdana"/>
                <a:cs typeface="Verdana"/>
              </a:rPr>
              <a:t>8. </a:t>
            </a:r>
            <a:r>
              <a:rPr lang="fr-FR" sz="1800" err="1">
                <a:latin typeface="Verdana"/>
                <a:ea typeface="Verdana"/>
                <a:cs typeface="Verdana"/>
              </a:rPr>
              <a:t>Hype</a:t>
            </a:r>
            <a:r>
              <a:rPr lang="fr-FR" sz="1800">
                <a:latin typeface="Verdana"/>
                <a:ea typeface="Verdana"/>
                <a:cs typeface="Verdana"/>
              </a:rPr>
              <a:t> 13 – équipe technique</a:t>
            </a:r>
            <a:endParaRPr lang="fr-FR"/>
          </a:p>
          <a:p>
            <a:pPr marL="0" indent="0">
              <a:buNone/>
            </a:pPr>
            <a:r>
              <a:rPr lang="fr-FR" sz="1800">
                <a:latin typeface="Verdana"/>
                <a:ea typeface="Verdana"/>
                <a:cs typeface="Verdana"/>
              </a:rPr>
              <a:t>9. Préconisations pour les cours hybrides </a:t>
            </a:r>
          </a:p>
          <a:p>
            <a:pPr marL="0" indent="0">
              <a:buNone/>
            </a:pPr>
            <a:r>
              <a:rPr lang="fr-FR" sz="1800">
                <a:latin typeface="Verdana"/>
                <a:ea typeface="Verdana"/>
                <a:cs typeface="Verdana"/>
              </a:rPr>
              <a:t>10. Azure </a:t>
            </a:r>
            <a:r>
              <a:rPr lang="fr-FR" sz="1800" err="1">
                <a:latin typeface="Verdana"/>
                <a:ea typeface="Verdana"/>
                <a:cs typeface="Verdana"/>
              </a:rPr>
              <a:t>Lab</a:t>
            </a:r>
            <a:r>
              <a:rPr lang="fr-FR" sz="1800">
                <a:latin typeface="Verdana"/>
                <a:ea typeface="Verdana"/>
                <a:cs typeface="Verdana"/>
              </a:rPr>
              <a:t> - logiciels spécifiques</a:t>
            </a:r>
            <a:endParaRPr lang="fr-FR" sz="1800" b="1">
              <a:latin typeface="Verdana"/>
              <a:ea typeface="Verdana"/>
              <a:cs typeface="Verdana"/>
            </a:endParaRPr>
          </a:p>
          <a:p>
            <a:pPr marL="0" indent="0">
              <a:buNone/>
            </a:pPr>
            <a:r>
              <a:rPr lang="fr-FR" sz="1800">
                <a:latin typeface="Verdana"/>
                <a:ea typeface="Verdana"/>
                <a:cs typeface="Verdana"/>
              </a:rPr>
              <a:t>11. Point étape ICC </a:t>
            </a:r>
            <a:r>
              <a:rPr lang="fr-FR" sz="1800" b="1">
                <a:latin typeface="Verdana"/>
                <a:ea typeface="Verdana"/>
                <a:cs typeface="Verdana"/>
              </a:rPr>
              <a:t>Christophe R</a:t>
            </a:r>
          </a:p>
          <a:p>
            <a:pPr marL="0" indent="0">
              <a:buNone/>
            </a:pPr>
            <a:r>
              <a:rPr lang="fr-FR" sz="1800">
                <a:latin typeface="Verdana"/>
                <a:ea typeface="Verdana"/>
                <a:cs typeface="Verdana"/>
              </a:rPr>
              <a:t>12. Prêts longs : états des lieux et avenir </a:t>
            </a:r>
            <a:r>
              <a:rPr lang="fr-FR" sz="1800" b="1">
                <a:latin typeface="Verdana"/>
                <a:ea typeface="Verdana"/>
                <a:cs typeface="Verdana"/>
              </a:rPr>
              <a:t>Daniel</a:t>
            </a:r>
          </a:p>
        </p:txBody>
      </p:sp>
    </p:spTree>
    <p:extLst>
      <p:ext uri="{BB962C8B-B14F-4D97-AF65-F5344CB8AC3E}">
        <p14:creationId xmlns:p14="http://schemas.microsoft.com/office/powerpoint/2010/main" val="841234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8E77F-4FD7-46CF-8548-C9FDE6B6B7FF}"/>
              </a:ext>
            </a:extLst>
          </p:cNvPr>
          <p:cNvSpPr>
            <a:spLocks noGrp="1"/>
          </p:cNvSpPr>
          <p:nvPr>
            <p:ph type="title"/>
          </p:nvPr>
        </p:nvSpPr>
        <p:spPr>
          <a:xfrm>
            <a:off x="457200" y="274638"/>
            <a:ext cx="8229600" cy="818438"/>
          </a:xfrm>
        </p:spPr>
        <p:txBody>
          <a:bodyPr>
            <a:normAutofit/>
          </a:bodyPr>
          <a:lstStyle/>
          <a:p>
            <a:r>
              <a:rPr lang="fr-FR"/>
              <a:t>Statistiques globales O365</a:t>
            </a:r>
          </a:p>
        </p:txBody>
      </p:sp>
      <p:pic>
        <p:nvPicPr>
          <p:cNvPr id="7" name="Espace réservé du contenu 6">
            <a:extLst>
              <a:ext uri="{FF2B5EF4-FFF2-40B4-BE49-F238E27FC236}">
                <a16:creationId xmlns:a16="http://schemas.microsoft.com/office/drawing/2014/main" id="{E97DD198-B751-704A-ADB6-B2D77FC5BA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61354"/>
            <a:ext cx="9142700" cy="3835560"/>
          </a:xfrm>
        </p:spPr>
      </p:pic>
      <p:sp>
        <p:nvSpPr>
          <p:cNvPr id="8" name="ZoneTexte 7">
            <a:extLst>
              <a:ext uri="{FF2B5EF4-FFF2-40B4-BE49-F238E27FC236}">
                <a16:creationId xmlns:a16="http://schemas.microsoft.com/office/drawing/2014/main" id="{A1F37188-6345-F043-B70F-5FFAFBC88B1C}"/>
              </a:ext>
            </a:extLst>
          </p:cNvPr>
          <p:cNvSpPr txBox="1"/>
          <p:nvPr/>
        </p:nvSpPr>
        <p:spPr>
          <a:xfrm>
            <a:off x="1908698" y="6065192"/>
            <a:ext cx="5325304" cy="369332"/>
          </a:xfrm>
          <a:prstGeom prst="rect">
            <a:avLst/>
          </a:prstGeom>
          <a:noFill/>
        </p:spPr>
        <p:txBody>
          <a:bodyPr wrap="none" rtlCol="0">
            <a:spAutoFit/>
          </a:bodyPr>
          <a:lstStyle/>
          <a:p>
            <a:r>
              <a:rPr lang="fr-FR"/>
              <a:t>Nb : Statistiques des 30 derniers jours au 25 mars 2021</a:t>
            </a:r>
          </a:p>
        </p:txBody>
      </p:sp>
    </p:spTree>
    <p:extLst>
      <p:ext uri="{BB962C8B-B14F-4D97-AF65-F5344CB8AC3E}">
        <p14:creationId xmlns:p14="http://schemas.microsoft.com/office/powerpoint/2010/main" val="3258337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8E77F-4FD7-46CF-8548-C9FDE6B6B7FF}"/>
              </a:ext>
            </a:extLst>
          </p:cNvPr>
          <p:cNvSpPr>
            <a:spLocks noGrp="1"/>
          </p:cNvSpPr>
          <p:nvPr>
            <p:ph type="title"/>
          </p:nvPr>
        </p:nvSpPr>
        <p:spPr>
          <a:xfrm>
            <a:off x="457200" y="274638"/>
            <a:ext cx="8229600" cy="818438"/>
          </a:xfrm>
        </p:spPr>
        <p:txBody>
          <a:bodyPr>
            <a:normAutofit/>
          </a:bodyPr>
          <a:lstStyle/>
          <a:p>
            <a:r>
              <a:rPr lang="fr-FR"/>
              <a:t>Statistiques Teams</a:t>
            </a:r>
          </a:p>
        </p:txBody>
      </p:sp>
      <p:pic>
        <p:nvPicPr>
          <p:cNvPr id="6" name="Espace réservé du contenu 5">
            <a:extLst>
              <a:ext uri="{FF2B5EF4-FFF2-40B4-BE49-F238E27FC236}">
                <a16:creationId xmlns:a16="http://schemas.microsoft.com/office/drawing/2014/main" id="{3D573F00-2E16-3D47-BD13-77F9FA2579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75118"/>
            <a:ext cx="9124587" cy="2780656"/>
          </a:xfrm>
        </p:spPr>
      </p:pic>
      <p:sp>
        <p:nvSpPr>
          <p:cNvPr id="8" name="ZoneTexte 7">
            <a:extLst>
              <a:ext uri="{FF2B5EF4-FFF2-40B4-BE49-F238E27FC236}">
                <a16:creationId xmlns:a16="http://schemas.microsoft.com/office/drawing/2014/main" id="{01364FA9-D1C9-1E42-AAB8-5F89BF65AF1D}"/>
              </a:ext>
            </a:extLst>
          </p:cNvPr>
          <p:cNvSpPr txBox="1"/>
          <p:nvPr/>
        </p:nvSpPr>
        <p:spPr>
          <a:xfrm>
            <a:off x="1909348" y="5928558"/>
            <a:ext cx="5325304" cy="369332"/>
          </a:xfrm>
          <a:prstGeom prst="rect">
            <a:avLst/>
          </a:prstGeom>
          <a:noFill/>
        </p:spPr>
        <p:txBody>
          <a:bodyPr wrap="none" rtlCol="0">
            <a:spAutoFit/>
          </a:bodyPr>
          <a:lstStyle/>
          <a:p>
            <a:r>
              <a:rPr lang="fr-FR"/>
              <a:t>Nb : Statistiques des 30 derniers jours au 25 mars 2021</a:t>
            </a:r>
          </a:p>
        </p:txBody>
      </p:sp>
    </p:spTree>
    <p:extLst>
      <p:ext uri="{BB962C8B-B14F-4D97-AF65-F5344CB8AC3E}">
        <p14:creationId xmlns:p14="http://schemas.microsoft.com/office/powerpoint/2010/main" val="481419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5638C28-5E22-4B8A-9A5E-1B8E84B95650}"/>
              </a:ext>
            </a:extLst>
          </p:cNvPr>
          <p:cNvSpPr>
            <a:spLocks noGrp="1"/>
          </p:cNvSpPr>
          <p:nvPr>
            <p:ph type="title"/>
          </p:nvPr>
        </p:nvSpPr>
        <p:spPr/>
        <p:txBody>
          <a:bodyPr/>
          <a:lstStyle/>
          <a:p>
            <a:r>
              <a:rPr lang="fr-FR"/>
              <a:t>Exploitation Datacenter</a:t>
            </a:r>
          </a:p>
        </p:txBody>
      </p:sp>
      <p:sp>
        <p:nvSpPr>
          <p:cNvPr id="2" name="ZoneTexte 2">
            <a:extLst>
              <a:ext uri="{FF2B5EF4-FFF2-40B4-BE49-F238E27FC236}">
                <a16:creationId xmlns:a16="http://schemas.microsoft.com/office/drawing/2014/main" id="{1133883B-ECC7-487A-BD99-9A6E33C73584}"/>
              </a:ext>
            </a:extLst>
          </p:cNvPr>
          <p:cNvSpPr txBox="1"/>
          <p:nvPr/>
        </p:nvSpPr>
        <p:spPr>
          <a:xfrm>
            <a:off x="383078" y="4023457"/>
            <a:ext cx="3223959" cy="1477328"/>
          </a:xfrm>
          <a:prstGeom prst="rect">
            <a:avLst/>
          </a:prstGeom>
          <a:noFill/>
        </p:spPr>
        <p:txBody>
          <a:bodyPr wrap="none" rtlCol="0">
            <a:spAutoFit/>
          </a:bodyPr>
          <a:lstStyle/>
          <a:p>
            <a:r>
              <a:rPr lang="fr-FR" b="1"/>
              <a:t>Thierry Oger</a:t>
            </a:r>
          </a:p>
          <a:p>
            <a:r>
              <a:rPr lang="fr-FR"/>
              <a:t>Chargé de mission transitions</a:t>
            </a:r>
          </a:p>
          <a:p>
            <a:r>
              <a:rPr lang="fr-FR"/>
              <a:t>écologique et numérique, en </a:t>
            </a:r>
          </a:p>
          <a:p>
            <a:r>
              <a:rPr lang="fr-FR"/>
              <a:t>charge du pilotage du</a:t>
            </a:r>
          </a:p>
          <a:p>
            <a:r>
              <a:rPr lang="fr-FR"/>
              <a:t> Datacenter</a:t>
            </a:r>
          </a:p>
        </p:txBody>
      </p:sp>
      <p:sp>
        <p:nvSpPr>
          <p:cNvPr id="8" name="ZoneTexte 6">
            <a:extLst>
              <a:ext uri="{FF2B5EF4-FFF2-40B4-BE49-F238E27FC236}">
                <a16:creationId xmlns:a16="http://schemas.microsoft.com/office/drawing/2014/main" id="{2AF9814C-5BF9-440D-8A96-CBB90ED5BC7D}"/>
              </a:ext>
            </a:extLst>
          </p:cNvPr>
          <p:cNvSpPr txBox="1"/>
          <p:nvPr/>
        </p:nvSpPr>
        <p:spPr>
          <a:xfrm>
            <a:off x="449518" y="5663178"/>
            <a:ext cx="2659702" cy="923330"/>
          </a:xfrm>
          <a:prstGeom prst="rect">
            <a:avLst/>
          </a:prstGeom>
          <a:noFill/>
        </p:spPr>
        <p:txBody>
          <a:bodyPr wrap="none" rtlCol="0">
            <a:spAutoFit/>
          </a:bodyPr>
          <a:lstStyle/>
          <a:p>
            <a:r>
              <a:rPr lang="fr-FR" b="1"/>
              <a:t>Stéphane Foulonneau</a:t>
            </a:r>
          </a:p>
          <a:p>
            <a:r>
              <a:rPr lang="fr-FR"/>
              <a:t>Responsable technique </a:t>
            </a:r>
          </a:p>
          <a:p>
            <a:r>
              <a:rPr lang="fr-FR"/>
              <a:t>Datacenter</a:t>
            </a:r>
          </a:p>
        </p:txBody>
      </p:sp>
      <p:pic>
        <p:nvPicPr>
          <p:cNvPr id="10" name="Image 4">
            <a:extLst>
              <a:ext uri="{FF2B5EF4-FFF2-40B4-BE49-F238E27FC236}">
                <a16:creationId xmlns:a16="http://schemas.microsoft.com/office/drawing/2014/main" id="{22F7F813-6F4C-4269-93C6-3B3267F9514E}"/>
              </a:ext>
            </a:extLst>
          </p:cNvPr>
          <p:cNvPicPr>
            <a:picLocks noChangeAspect="1"/>
          </p:cNvPicPr>
          <p:nvPr/>
        </p:nvPicPr>
        <p:blipFill>
          <a:blip r:embed="rId2"/>
          <a:stretch>
            <a:fillRect/>
          </a:stretch>
        </p:blipFill>
        <p:spPr>
          <a:xfrm>
            <a:off x="4203114" y="3950389"/>
            <a:ext cx="3157020" cy="1753900"/>
          </a:xfrm>
          <a:prstGeom prst="rect">
            <a:avLst/>
          </a:prstGeom>
        </p:spPr>
      </p:pic>
      <p:sp>
        <p:nvSpPr>
          <p:cNvPr id="11" name="TextBox 10">
            <a:extLst>
              <a:ext uri="{FF2B5EF4-FFF2-40B4-BE49-F238E27FC236}">
                <a16:creationId xmlns:a16="http://schemas.microsoft.com/office/drawing/2014/main" id="{33EB8A9F-B12A-4128-86B9-316329C40217}"/>
              </a:ext>
            </a:extLst>
          </p:cNvPr>
          <p:cNvSpPr txBox="1"/>
          <p:nvPr/>
        </p:nvSpPr>
        <p:spPr>
          <a:xfrm>
            <a:off x="3461360" y="5768236"/>
            <a:ext cx="9601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Segoe UI"/>
              </a:rPr>
              <a:t>Visite possible sur rendez-vous </a:t>
            </a:r>
            <a:r>
              <a:rPr lang="en-US">
                <a:latin typeface="Arial"/>
                <a:cs typeface="Segoe UI"/>
              </a:rPr>
              <a:t>​</a:t>
            </a:r>
          </a:p>
          <a:p>
            <a:r>
              <a:rPr lang="fr-FR">
                <a:solidFill>
                  <a:srgbClr val="0000FF"/>
                </a:solidFill>
                <a:latin typeface="Arial"/>
                <a:cs typeface="Segoe UI"/>
                <a:hlinkClick r:id="rId3"/>
              </a:rPr>
              <a:t>Stephane.Foulonneau@univ-angers.fr</a:t>
            </a:r>
            <a:r>
              <a:rPr lang="fr-FR">
                <a:latin typeface="Arial"/>
                <a:cs typeface="Segoe UI"/>
              </a:rPr>
              <a:t>​</a:t>
            </a:r>
          </a:p>
          <a:p>
            <a:r>
              <a:rPr lang="fr-FR">
                <a:solidFill>
                  <a:srgbClr val="0000FF"/>
                </a:solidFill>
                <a:latin typeface="Arial"/>
                <a:cs typeface="Segoe UI"/>
                <a:hlinkClick r:id="rId4"/>
              </a:rPr>
              <a:t>Thierry.Oger@univ-angers.fr</a:t>
            </a:r>
            <a:r>
              <a:rPr lang="fr-FR">
                <a:latin typeface="Arial"/>
                <a:cs typeface="Segoe UI"/>
              </a:rPr>
              <a:t>​</a:t>
            </a:r>
          </a:p>
          <a:p>
            <a:r>
              <a:rPr lang="fr-FR">
                <a:latin typeface="Arial"/>
                <a:cs typeface="Segoe UI"/>
              </a:rPr>
              <a:t>​</a:t>
            </a:r>
          </a:p>
        </p:txBody>
      </p:sp>
    </p:spTree>
    <p:extLst>
      <p:ext uri="{BB962C8B-B14F-4D97-AF65-F5344CB8AC3E}">
        <p14:creationId xmlns:p14="http://schemas.microsoft.com/office/powerpoint/2010/main" val="471966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5429-5A66-475C-8706-7B415F620042}"/>
              </a:ext>
            </a:extLst>
          </p:cNvPr>
          <p:cNvSpPr>
            <a:spLocks noGrp="1"/>
          </p:cNvSpPr>
          <p:nvPr>
            <p:ph type="title"/>
          </p:nvPr>
        </p:nvSpPr>
        <p:spPr/>
        <p:txBody>
          <a:bodyPr/>
          <a:lstStyle/>
          <a:p>
            <a:r>
              <a:rPr lang="en-US" err="1">
                <a:latin typeface="Verdana"/>
                <a:ea typeface="Verdana"/>
              </a:rPr>
              <a:t>Partenaires</a:t>
            </a:r>
            <a:r>
              <a:rPr lang="en-US">
                <a:latin typeface="Verdana"/>
                <a:ea typeface="Verdana"/>
              </a:rPr>
              <a:t> / conventions</a:t>
            </a:r>
          </a:p>
        </p:txBody>
      </p:sp>
      <p:sp>
        <p:nvSpPr>
          <p:cNvPr id="3" name="ZoneTexte 2">
            <a:extLst>
              <a:ext uri="{FF2B5EF4-FFF2-40B4-BE49-F238E27FC236}">
                <a16:creationId xmlns:a16="http://schemas.microsoft.com/office/drawing/2014/main" id="{84D0A72A-0B65-4B11-AD18-01405A2E55FF}"/>
              </a:ext>
            </a:extLst>
          </p:cNvPr>
          <p:cNvSpPr txBox="1"/>
          <p:nvPr/>
        </p:nvSpPr>
        <p:spPr>
          <a:xfrm>
            <a:off x="106013" y="1240761"/>
            <a:ext cx="6874890" cy="5078313"/>
          </a:xfrm>
          <a:prstGeom prst="rect">
            <a:avLst/>
          </a:prstGeom>
          <a:noFill/>
        </p:spPr>
        <p:txBody>
          <a:bodyPr wrap="square" rtlCol="0">
            <a:spAutoFit/>
          </a:bodyPr>
          <a:lstStyle/>
          <a:p>
            <a:endParaRPr lang="fr-FR"/>
          </a:p>
          <a:p>
            <a:r>
              <a:rPr lang="fr-FR"/>
              <a:t>Angers Loire Métropole, convention signée le 22 avril 2020</a:t>
            </a:r>
          </a:p>
          <a:p>
            <a:endParaRPr lang="fr-FR"/>
          </a:p>
          <a:p>
            <a:r>
              <a:rPr lang="fr-FR"/>
              <a:t>Département du Maine et Loire, convention signée le 23 juillet 2020</a:t>
            </a:r>
          </a:p>
          <a:p>
            <a:endParaRPr lang="fr-FR"/>
          </a:p>
          <a:p>
            <a:r>
              <a:rPr lang="fr-FR" err="1"/>
              <a:t>Agrocampus</a:t>
            </a:r>
            <a:r>
              <a:rPr lang="fr-FR"/>
              <a:t> Ouest, institut agro,  convention signée le 7 janvier 2021</a:t>
            </a:r>
          </a:p>
          <a:p>
            <a:endParaRPr lang="fr-FR"/>
          </a:p>
          <a:p>
            <a:r>
              <a:rPr lang="fr-FR"/>
              <a:t>ESA, convention signée le 23 septembre 2020</a:t>
            </a:r>
          </a:p>
          <a:p>
            <a:endParaRPr lang="fr-FR"/>
          </a:p>
          <a:p>
            <a:r>
              <a:rPr lang="fr-FR"/>
              <a:t>ESEO, convention signée le 2 février 2021</a:t>
            </a:r>
          </a:p>
          <a:p>
            <a:endParaRPr lang="fr-FR"/>
          </a:p>
          <a:p>
            <a:r>
              <a:rPr lang="fr-FR" err="1"/>
              <a:t>Inrae</a:t>
            </a:r>
            <a:r>
              <a:rPr lang="fr-FR"/>
              <a:t>, convention signée le 3 décembre 2020</a:t>
            </a:r>
          </a:p>
          <a:p>
            <a:endParaRPr lang="fr-FR"/>
          </a:p>
          <a:p>
            <a:r>
              <a:rPr lang="fr-FR"/>
              <a:t>CROUS Pays de la Loire, convention signée le 24 février 2021</a:t>
            </a:r>
          </a:p>
          <a:p>
            <a:endParaRPr lang="fr-FR"/>
          </a:p>
          <a:p>
            <a:r>
              <a:rPr lang="fr-FR"/>
              <a:t>UCO, convention signée le 3 juillet 2020</a:t>
            </a:r>
          </a:p>
          <a:p>
            <a:endParaRPr lang="fr-FR"/>
          </a:p>
          <a:p>
            <a:r>
              <a:rPr lang="fr-FR" i="1"/>
              <a:t>Université de Nantes et Le Mans Université, prévision fin 2021</a:t>
            </a:r>
          </a:p>
        </p:txBody>
      </p:sp>
      <p:pic>
        <p:nvPicPr>
          <p:cNvPr id="5" name="Image 4">
            <a:extLst>
              <a:ext uri="{FF2B5EF4-FFF2-40B4-BE49-F238E27FC236}">
                <a16:creationId xmlns:a16="http://schemas.microsoft.com/office/drawing/2014/main" id="{6F39FEC3-E502-422A-B04F-C6F3EE5BDC2E}"/>
              </a:ext>
            </a:extLst>
          </p:cNvPr>
          <p:cNvPicPr>
            <a:picLocks noChangeAspect="1"/>
          </p:cNvPicPr>
          <p:nvPr/>
        </p:nvPicPr>
        <p:blipFill>
          <a:blip r:embed="rId2"/>
          <a:stretch>
            <a:fillRect/>
          </a:stretch>
        </p:blipFill>
        <p:spPr>
          <a:xfrm>
            <a:off x="6445973" y="1395459"/>
            <a:ext cx="668878" cy="654337"/>
          </a:xfrm>
          <a:prstGeom prst="rect">
            <a:avLst/>
          </a:prstGeom>
        </p:spPr>
      </p:pic>
      <p:pic>
        <p:nvPicPr>
          <p:cNvPr id="7" name="Image 6">
            <a:extLst>
              <a:ext uri="{FF2B5EF4-FFF2-40B4-BE49-F238E27FC236}">
                <a16:creationId xmlns:a16="http://schemas.microsoft.com/office/drawing/2014/main" id="{9CEA4B55-238C-4231-8F8D-690B88AE31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389" y="2219794"/>
            <a:ext cx="1058981" cy="569345"/>
          </a:xfrm>
          <a:prstGeom prst="rect">
            <a:avLst/>
          </a:prstGeom>
        </p:spPr>
      </p:pic>
      <p:pic>
        <p:nvPicPr>
          <p:cNvPr id="8" name="Image 7">
            <a:extLst>
              <a:ext uri="{FF2B5EF4-FFF2-40B4-BE49-F238E27FC236}">
                <a16:creationId xmlns:a16="http://schemas.microsoft.com/office/drawing/2014/main" id="{D2253A59-2BE9-495A-9DC6-FB0F6DDC4AE1}"/>
              </a:ext>
            </a:extLst>
          </p:cNvPr>
          <p:cNvPicPr>
            <a:picLocks noChangeAspect="1"/>
          </p:cNvPicPr>
          <p:nvPr/>
        </p:nvPicPr>
        <p:blipFill>
          <a:blip r:embed="rId4"/>
          <a:stretch>
            <a:fillRect/>
          </a:stretch>
        </p:blipFill>
        <p:spPr>
          <a:xfrm>
            <a:off x="5647095" y="3131057"/>
            <a:ext cx="1703785" cy="392906"/>
          </a:xfrm>
          <a:prstGeom prst="rect">
            <a:avLst/>
          </a:prstGeom>
        </p:spPr>
      </p:pic>
      <p:pic>
        <p:nvPicPr>
          <p:cNvPr id="10" name="Image 9">
            <a:extLst>
              <a:ext uri="{FF2B5EF4-FFF2-40B4-BE49-F238E27FC236}">
                <a16:creationId xmlns:a16="http://schemas.microsoft.com/office/drawing/2014/main" id="{FC749E7F-1F5D-4FDB-9244-0A0ECFAE14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4556" y="3607470"/>
            <a:ext cx="742725" cy="437516"/>
          </a:xfrm>
          <a:prstGeom prst="rect">
            <a:avLst/>
          </a:prstGeom>
        </p:spPr>
      </p:pic>
      <p:pic>
        <p:nvPicPr>
          <p:cNvPr id="12" name="Image 11">
            <a:extLst>
              <a:ext uri="{FF2B5EF4-FFF2-40B4-BE49-F238E27FC236}">
                <a16:creationId xmlns:a16="http://schemas.microsoft.com/office/drawing/2014/main" id="{D6DED76E-B439-49B8-8AAF-31BA387FCB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6768" y="3748750"/>
            <a:ext cx="844772" cy="596621"/>
          </a:xfrm>
          <a:prstGeom prst="rect">
            <a:avLst/>
          </a:prstGeom>
        </p:spPr>
      </p:pic>
      <p:pic>
        <p:nvPicPr>
          <p:cNvPr id="14" name="Image 13">
            <a:extLst>
              <a:ext uri="{FF2B5EF4-FFF2-40B4-BE49-F238E27FC236}">
                <a16:creationId xmlns:a16="http://schemas.microsoft.com/office/drawing/2014/main" id="{84811C60-302A-42D7-AEE4-EF5BEDCA81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1598" y="4597090"/>
            <a:ext cx="971951" cy="398422"/>
          </a:xfrm>
          <a:prstGeom prst="rect">
            <a:avLst/>
          </a:prstGeom>
        </p:spPr>
      </p:pic>
      <p:pic>
        <p:nvPicPr>
          <p:cNvPr id="19" name="Image 18">
            <a:extLst>
              <a:ext uri="{FF2B5EF4-FFF2-40B4-BE49-F238E27FC236}">
                <a16:creationId xmlns:a16="http://schemas.microsoft.com/office/drawing/2014/main" id="{C9F0734F-D039-4961-998F-56C665952B76}"/>
              </a:ext>
            </a:extLst>
          </p:cNvPr>
          <p:cNvPicPr>
            <a:picLocks noChangeAspect="1"/>
          </p:cNvPicPr>
          <p:nvPr/>
        </p:nvPicPr>
        <p:blipFill>
          <a:blip r:embed="rId8"/>
          <a:stretch>
            <a:fillRect/>
          </a:stretch>
        </p:blipFill>
        <p:spPr>
          <a:xfrm>
            <a:off x="6091069" y="4421215"/>
            <a:ext cx="737905" cy="592478"/>
          </a:xfrm>
          <a:prstGeom prst="rect">
            <a:avLst/>
          </a:prstGeom>
        </p:spPr>
      </p:pic>
      <p:pic>
        <p:nvPicPr>
          <p:cNvPr id="21" name="Image 20">
            <a:extLst>
              <a:ext uri="{FF2B5EF4-FFF2-40B4-BE49-F238E27FC236}">
                <a16:creationId xmlns:a16="http://schemas.microsoft.com/office/drawing/2014/main" id="{DF81CDD3-50FB-41D9-8D90-E84E43F285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7671" y="5418437"/>
            <a:ext cx="1122848" cy="462664"/>
          </a:xfrm>
          <a:prstGeom prst="rect">
            <a:avLst/>
          </a:prstGeom>
        </p:spPr>
      </p:pic>
    </p:spTree>
    <p:extLst>
      <p:ext uri="{BB962C8B-B14F-4D97-AF65-F5344CB8AC3E}">
        <p14:creationId xmlns:p14="http://schemas.microsoft.com/office/powerpoint/2010/main" val="3120838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5429-5A66-475C-8706-7B415F620042}"/>
              </a:ext>
            </a:extLst>
          </p:cNvPr>
          <p:cNvSpPr>
            <a:spLocks noGrp="1"/>
          </p:cNvSpPr>
          <p:nvPr>
            <p:ph type="title"/>
          </p:nvPr>
        </p:nvSpPr>
        <p:spPr/>
        <p:txBody>
          <a:bodyPr/>
          <a:lstStyle/>
          <a:p>
            <a:r>
              <a:rPr lang="en-US">
                <a:latin typeface="Verdana"/>
                <a:ea typeface="Verdana"/>
              </a:rPr>
              <a:t>Architecture sur 3 salles </a:t>
            </a:r>
            <a:r>
              <a:rPr lang="en-US" err="1">
                <a:latin typeface="Verdana"/>
                <a:ea typeface="Verdana"/>
              </a:rPr>
              <a:t>serveurs</a:t>
            </a:r>
            <a:endParaRPr lang="en-US">
              <a:latin typeface="Verdana"/>
              <a:ea typeface="Verdana"/>
            </a:endParaRPr>
          </a:p>
        </p:txBody>
      </p:sp>
      <p:pic>
        <p:nvPicPr>
          <p:cNvPr id="15" name="Image 14">
            <a:extLst>
              <a:ext uri="{FF2B5EF4-FFF2-40B4-BE49-F238E27FC236}">
                <a16:creationId xmlns:a16="http://schemas.microsoft.com/office/drawing/2014/main" id="{E5F7A35D-89ED-4440-8CD6-117D8C09C52C}"/>
              </a:ext>
            </a:extLst>
          </p:cNvPr>
          <p:cNvPicPr>
            <a:picLocks noChangeAspect="1"/>
          </p:cNvPicPr>
          <p:nvPr/>
        </p:nvPicPr>
        <p:blipFill>
          <a:blip r:embed="rId2"/>
          <a:stretch>
            <a:fillRect/>
          </a:stretch>
        </p:blipFill>
        <p:spPr>
          <a:xfrm>
            <a:off x="711892" y="2415502"/>
            <a:ext cx="1419317" cy="788510"/>
          </a:xfrm>
          <a:prstGeom prst="rect">
            <a:avLst/>
          </a:prstGeom>
        </p:spPr>
      </p:pic>
      <p:sp>
        <p:nvSpPr>
          <p:cNvPr id="9" name="ZoneTexte 8">
            <a:extLst>
              <a:ext uri="{FF2B5EF4-FFF2-40B4-BE49-F238E27FC236}">
                <a16:creationId xmlns:a16="http://schemas.microsoft.com/office/drawing/2014/main" id="{8CA9F0E8-7173-49BE-8192-DF7D8CE96CD4}"/>
              </a:ext>
            </a:extLst>
          </p:cNvPr>
          <p:cNvSpPr txBox="1"/>
          <p:nvPr/>
        </p:nvSpPr>
        <p:spPr>
          <a:xfrm>
            <a:off x="502837" y="3310761"/>
            <a:ext cx="1837426" cy="1200329"/>
          </a:xfrm>
          <a:prstGeom prst="rect">
            <a:avLst/>
          </a:prstGeom>
          <a:noFill/>
        </p:spPr>
        <p:txBody>
          <a:bodyPr wrap="none" rtlCol="0">
            <a:spAutoFit/>
          </a:bodyPr>
          <a:lstStyle/>
          <a:p>
            <a:pPr algn="ctr"/>
            <a:r>
              <a:rPr lang="fr-FR" b="1"/>
              <a:t>Datacenter</a:t>
            </a:r>
          </a:p>
          <a:p>
            <a:pPr algn="ctr"/>
            <a:r>
              <a:rPr lang="fr-FR" b="1"/>
              <a:t>Salle exploitation</a:t>
            </a:r>
          </a:p>
          <a:p>
            <a:pPr algn="ctr"/>
            <a:r>
              <a:rPr lang="fr-FR" b="1"/>
              <a:t>Tier III</a:t>
            </a:r>
          </a:p>
          <a:p>
            <a:pPr algn="ctr"/>
            <a:endParaRPr lang="fr-FR" b="1"/>
          </a:p>
        </p:txBody>
      </p:sp>
      <p:pic>
        <p:nvPicPr>
          <p:cNvPr id="11" name="Image 10">
            <a:extLst>
              <a:ext uri="{FF2B5EF4-FFF2-40B4-BE49-F238E27FC236}">
                <a16:creationId xmlns:a16="http://schemas.microsoft.com/office/drawing/2014/main" id="{DBA9B09F-9CFE-4F87-A80E-A15B2AE35905}"/>
              </a:ext>
            </a:extLst>
          </p:cNvPr>
          <p:cNvPicPr>
            <a:picLocks noChangeAspect="1"/>
          </p:cNvPicPr>
          <p:nvPr/>
        </p:nvPicPr>
        <p:blipFill>
          <a:blip r:embed="rId3"/>
          <a:stretch>
            <a:fillRect/>
          </a:stretch>
        </p:blipFill>
        <p:spPr>
          <a:xfrm>
            <a:off x="3682010" y="3986383"/>
            <a:ext cx="1606818" cy="874782"/>
          </a:xfrm>
          <a:prstGeom prst="rect">
            <a:avLst/>
          </a:prstGeom>
        </p:spPr>
      </p:pic>
      <p:sp>
        <p:nvSpPr>
          <p:cNvPr id="17" name="ZoneTexte 16">
            <a:extLst>
              <a:ext uri="{FF2B5EF4-FFF2-40B4-BE49-F238E27FC236}">
                <a16:creationId xmlns:a16="http://schemas.microsoft.com/office/drawing/2014/main" id="{E30F2E1F-E64F-41AF-938A-50CFEA3C21FA}"/>
              </a:ext>
            </a:extLst>
          </p:cNvPr>
          <p:cNvSpPr txBox="1"/>
          <p:nvPr/>
        </p:nvSpPr>
        <p:spPr>
          <a:xfrm>
            <a:off x="3703116" y="4915343"/>
            <a:ext cx="1424621" cy="646331"/>
          </a:xfrm>
          <a:prstGeom prst="rect">
            <a:avLst/>
          </a:prstGeom>
          <a:noFill/>
        </p:spPr>
        <p:txBody>
          <a:bodyPr wrap="none" rtlCol="0">
            <a:spAutoFit/>
          </a:bodyPr>
          <a:lstStyle/>
          <a:p>
            <a:pPr algn="ctr"/>
            <a:r>
              <a:rPr lang="fr-FR" b="1"/>
              <a:t>IRIS</a:t>
            </a:r>
          </a:p>
          <a:p>
            <a:pPr algn="ctr"/>
            <a:r>
              <a:rPr lang="fr-FR" b="1"/>
              <a:t>Salle Secours</a:t>
            </a:r>
          </a:p>
        </p:txBody>
      </p:sp>
      <p:pic>
        <p:nvPicPr>
          <p:cNvPr id="13" name="Image 12">
            <a:extLst>
              <a:ext uri="{FF2B5EF4-FFF2-40B4-BE49-F238E27FC236}">
                <a16:creationId xmlns:a16="http://schemas.microsoft.com/office/drawing/2014/main" id="{23C8C6C8-E3F3-49E8-8187-79771D99C130}"/>
              </a:ext>
            </a:extLst>
          </p:cNvPr>
          <p:cNvPicPr>
            <a:picLocks noChangeAspect="1"/>
          </p:cNvPicPr>
          <p:nvPr/>
        </p:nvPicPr>
        <p:blipFill>
          <a:blip r:embed="rId4"/>
          <a:stretch>
            <a:fillRect/>
          </a:stretch>
        </p:blipFill>
        <p:spPr>
          <a:xfrm>
            <a:off x="6685944" y="2372366"/>
            <a:ext cx="1875267" cy="874783"/>
          </a:xfrm>
          <a:prstGeom prst="rect">
            <a:avLst/>
          </a:prstGeom>
        </p:spPr>
      </p:pic>
      <p:sp>
        <p:nvSpPr>
          <p:cNvPr id="20" name="ZoneTexte 19">
            <a:extLst>
              <a:ext uri="{FF2B5EF4-FFF2-40B4-BE49-F238E27FC236}">
                <a16:creationId xmlns:a16="http://schemas.microsoft.com/office/drawing/2014/main" id="{C17AB5F8-A5E3-4821-ACA4-6CD13860F854}"/>
              </a:ext>
            </a:extLst>
          </p:cNvPr>
          <p:cNvSpPr txBox="1"/>
          <p:nvPr/>
        </p:nvSpPr>
        <p:spPr>
          <a:xfrm>
            <a:off x="6258319" y="3322252"/>
            <a:ext cx="2796278" cy="646331"/>
          </a:xfrm>
          <a:prstGeom prst="rect">
            <a:avLst/>
          </a:prstGeom>
          <a:noFill/>
        </p:spPr>
        <p:txBody>
          <a:bodyPr wrap="none" rtlCol="0">
            <a:spAutoFit/>
          </a:bodyPr>
          <a:lstStyle/>
          <a:p>
            <a:pPr algn="ctr"/>
            <a:r>
              <a:rPr lang="fr-FR" b="1"/>
              <a:t>Santé</a:t>
            </a:r>
          </a:p>
          <a:p>
            <a:pPr algn="ctr"/>
            <a:r>
              <a:rPr lang="fr-FR" b="1"/>
              <a:t>Salle Sauvegarde/archivage</a:t>
            </a:r>
          </a:p>
        </p:txBody>
      </p:sp>
      <p:cxnSp>
        <p:nvCxnSpPr>
          <p:cNvPr id="18" name="Connecteur droit avec flèche 17">
            <a:extLst>
              <a:ext uri="{FF2B5EF4-FFF2-40B4-BE49-F238E27FC236}">
                <a16:creationId xmlns:a16="http://schemas.microsoft.com/office/drawing/2014/main" id="{25D7C564-DC10-46E9-AE93-32A5F0EB1B74}"/>
              </a:ext>
            </a:extLst>
          </p:cNvPr>
          <p:cNvCxnSpPr/>
          <p:nvPr/>
        </p:nvCxnSpPr>
        <p:spPr>
          <a:xfrm>
            <a:off x="2131209" y="2923443"/>
            <a:ext cx="1637383" cy="1099039"/>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92C18656-DFC4-4848-B605-036C8095E76F}"/>
              </a:ext>
            </a:extLst>
          </p:cNvPr>
          <p:cNvCxnSpPr>
            <a:endCxn id="13" idx="1"/>
          </p:cNvCxnSpPr>
          <p:nvPr/>
        </p:nvCxnSpPr>
        <p:spPr>
          <a:xfrm flipV="1">
            <a:off x="5241558" y="2809758"/>
            <a:ext cx="1444386" cy="1212724"/>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5" name="Connecteur droit 24">
            <a:extLst>
              <a:ext uri="{FF2B5EF4-FFF2-40B4-BE49-F238E27FC236}">
                <a16:creationId xmlns:a16="http://schemas.microsoft.com/office/drawing/2014/main" id="{B3D4705D-B910-48C2-B204-902AA654E205}"/>
              </a:ext>
            </a:extLst>
          </p:cNvPr>
          <p:cNvCxnSpPr>
            <a:stCxn id="13" idx="1"/>
            <a:endCxn id="15" idx="3"/>
          </p:cNvCxnSpPr>
          <p:nvPr/>
        </p:nvCxnSpPr>
        <p:spPr>
          <a:xfrm flipH="1" flipV="1">
            <a:off x="2131209" y="2809757"/>
            <a:ext cx="4554736" cy="1"/>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26" name="ZoneTexte 25">
            <a:extLst>
              <a:ext uri="{FF2B5EF4-FFF2-40B4-BE49-F238E27FC236}">
                <a16:creationId xmlns:a16="http://schemas.microsoft.com/office/drawing/2014/main" id="{EA16028E-9359-4087-B640-4CA3379BB024}"/>
              </a:ext>
            </a:extLst>
          </p:cNvPr>
          <p:cNvSpPr txBox="1"/>
          <p:nvPr/>
        </p:nvSpPr>
        <p:spPr>
          <a:xfrm>
            <a:off x="2954559" y="2859619"/>
            <a:ext cx="2636043" cy="646331"/>
          </a:xfrm>
          <a:prstGeom prst="rect">
            <a:avLst/>
          </a:prstGeom>
          <a:noFill/>
        </p:spPr>
        <p:txBody>
          <a:bodyPr wrap="none" lIns="91440" tIns="45720" rIns="91440" bIns="45720" rtlCol="0" anchor="t">
            <a:spAutoFit/>
          </a:bodyPr>
          <a:lstStyle/>
          <a:p>
            <a:r>
              <a:rPr lang="fr-FR" b="1"/>
              <a:t>Fibres optiques du réseau</a:t>
            </a:r>
            <a:endParaRPr lang="en-US"/>
          </a:p>
          <a:p>
            <a:r>
              <a:rPr lang="fr-FR" b="1"/>
              <a:t> Métropolitain </a:t>
            </a:r>
            <a:r>
              <a:rPr lang="fr-FR" b="1" err="1"/>
              <a:t>OR-Angers</a:t>
            </a:r>
            <a:endParaRPr lang="fr-FR" b="1" err="1">
              <a:cs typeface="Calibri"/>
            </a:endParaRPr>
          </a:p>
        </p:txBody>
      </p:sp>
    </p:spTree>
    <p:extLst>
      <p:ext uri="{BB962C8B-B14F-4D97-AF65-F5344CB8AC3E}">
        <p14:creationId xmlns:p14="http://schemas.microsoft.com/office/powerpoint/2010/main" val="3778280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5429-5A66-475C-8706-7B415F620042}"/>
              </a:ext>
            </a:extLst>
          </p:cNvPr>
          <p:cNvSpPr>
            <a:spLocks noGrp="1"/>
          </p:cNvSpPr>
          <p:nvPr>
            <p:ph type="title"/>
          </p:nvPr>
        </p:nvSpPr>
        <p:spPr/>
        <p:txBody>
          <a:bodyPr/>
          <a:lstStyle/>
          <a:p>
            <a:r>
              <a:rPr lang="en-US">
                <a:latin typeface="Verdana"/>
                <a:ea typeface="Verdana"/>
              </a:rPr>
              <a:t>Focus Datacenter</a:t>
            </a:r>
          </a:p>
        </p:txBody>
      </p:sp>
      <p:sp>
        <p:nvSpPr>
          <p:cNvPr id="9" name="ZoneTexte 8">
            <a:extLst>
              <a:ext uri="{FF2B5EF4-FFF2-40B4-BE49-F238E27FC236}">
                <a16:creationId xmlns:a16="http://schemas.microsoft.com/office/drawing/2014/main" id="{8CA9F0E8-7173-49BE-8192-DF7D8CE96CD4}"/>
              </a:ext>
            </a:extLst>
          </p:cNvPr>
          <p:cNvSpPr txBox="1"/>
          <p:nvPr/>
        </p:nvSpPr>
        <p:spPr>
          <a:xfrm>
            <a:off x="7115255" y="2706228"/>
            <a:ext cx="1837426" cy="1200329"/>
          </a:xfrm>
          <a:prstGeom prst="rect">
            <a:avLst/>
          </a:prstGeom>
          <a:noFill/>
        </p:spPr>
        <p:txBody>
          <a:bodyPr wrap="none" rtlCol="0">
            <a:spAutoFit/>
          </a:bodyPr>
          <a:lstStyle/>
          <a:p>
            <a:pPr algn="ctr"/>
            <a:r>
              <a:rPr lang="fr-FR" b="1"/>
              <a:t>Datacenter</a:t>
            </a:r>
          </a:p>
          <a:p>
            <a:pPr algn="ctr"/>
            <a:r>
              <a:rPr lang="fr-FR" b="1"/>
              <a:t>Salle exploitation</a:t>
            </a:r>
          </a:p>
          <a:p>
            <a:pPr algn="ctr"/>
            <a:r>
              <a:rPr lang="fr-FR" b="1"/>
              <a:t>Tier III</a:t>
            </a:r>
          </a:p>
          <a:p>
            <a:pPr algn="ctr"/>
            <a:endParaRPr lang="fr-FR" b="1"/>
          </a:p>
        </p:txBody>
      </p:sp>
      <p:sp>
        <p:nvSpPr>
          <p:cNvPr id="4" name="ZoneTexte 3">
            <a:extLst>
              <a:ext uri="{FF2B5EF4-FFF2-40B4-BE49-F238E27FC236}">
                <a16:creationId xmlns:a16="http://schemas.microsoft.com/office/drawing/2014/main" id="{CDBA0911-0DF7-4FD1-B6DA-393B6C4F5382}"/>
              </a:ext>
            </a:extLst>
          </p:cNvPr>
          <p:cNvSpPr txBox="1"/>
          <p:nvPr/>
        </p:nvSpPr>
        <p:spPr>
          <a:xfrm>
            <a:off x="63241" y="1310760"/>
            <a:ext cx="7043749" cy="6463308"/>
          </a:xfrm>
          <a:prstGeom prst="rect">
            <a:avLst/>
          </a:prstGeom>
          <a:noFill/>
        </p:spPr>
        <p:txBody>
          <a:bodyPr wrap="square" lIns="91440" tIns="45720" rIns="91440" bIns="45720" rtlCol="0" anchor="t">
            <a:spAutoFit/>
          </a:bodyPr>
          <a:lstStyle/>
          <a:p>
            <a:r>
              <a:rPr lang="fr-FR" b="1"/>
              <a:t>Sécurité électrique </a:t>
            </a:r>
          </a:p>
          <a:p>
            <a:pPr marL="556895" lvl="1" indent="-213995">
              <a:buFont typeface="Arial" panose="020B0604020202020204" pitchFamily="34" charset="0"/>
              <a:buChar char="•"/>
            </a:pPr>
            <a:r>
              <a:rPr lang="fr-FR"/>
              <a:t>2 onduleurs</a:t>
            </a:r>
            <a:endParaRPr lang="fr-FR">
              <a:cs typeface="Calibri" panose="020F0502020204030204"/>
            </a:endParaRPr>
          </a:p>
          <a:p>
            <a:pPr marL="556895" lvl="1" indent="-213995">
              <a:buFont typeface="Arial" panose="020B0604020202020204" pitchFamily="34" charset="0"/>
              <a:buChar char="•"/>
            </a:pPr>
            <a:r>
              <a:rPr lang="fr-FR"/>
              <a:t>1 groupe électrogène + GE mobile possible</a:t>
            </a:r>
            <a:endParaRPr lang="fr-FR">
              <a:cs typeface="Calibri" panose="020F0502020204030204"/>
            </a:endParaRPr>
          </a:p>
          <a:p>
            <a:pPr marL="556895" lvl="1" indent="-213995">
              <a:buFont typeface="Arial" panose="020B0604020202020204" pitchFamily="34" charset="0"/>
              <a:buChar char="•"/>
            </a:pPr>
            <a:r>
              <a:rPr lang="fr-FR"/>
              <a:t>Tous les liens électriques sont doublés</a:t>
            </a:r>
            <a:endParaRPr lang="fr-FR">
              <a:cs typeface="Calibri" panose="020F0502020204030204"/>
            </a:endParaRPr>
          </a:p>
          <a:p>
            <a:pPr marL="556895" lvl="1" indent="-213995">
              <a:buFont typeface="Arial" panose="020B0604020202020204" pitchFamily="34" charset="0"/>
              <a:buChar char="•"/>
            </a:pPr>
            <a:r>
              <a:rPr lang="fr-FR"/>
              <a:t>Toutefois 1 seule arrivée ENEDIS mais le</a:t>
            </a:r>
            <a:endParaRPr lang="fr-FR">
              <a:cs typeface="Calibri" panose="020F0502020204030204"/>
            </a:endParaRPr>
          </a:p>
          <a:p>
            <a:pPr lvl="1"/>
            <a:r>
              <a:rPr lang="fr-FR"/>
              <a:t> datacenter est autonome 48h (+ si livraison gasoil)</a:t>
            </a:r>
          </a:p>
          <a:p>
            <a:endParaRPr lang="fr-FR"/>
          </a:p>
          <a:p>
            <a:r>
              <a:rPr lang="fr-FR" b="1"/>
              <a:t>Sureté </a:t>
            </a:r>
          </a:p>
          <a:p>
            <a:pPr marL="628650" lvl="1" indent="-285750">
              <a:buFont typeface="Arial"/>
              <a:buChar char="•"/>
            </a:pPr>
            <a:r>
              <a:rPr lang="fr-FR"/>
              <a:t>Contrôle d’accès sur l’ensemble du bâtiment</a:t>
            </a:r>
            <a:endParaRPr lang="fr-FR">
              <a:cs typeface="Calibri"/>
            </a:endParaRPr>
          </a:p>
          <a:p>
            <a:pPr marL="628650" lvl="1" indent="-285750">
              <a:buFont typeface="Arial"/>
              <a:buChar char="•"/>
            </a:pPr>
            <a:r>
              <a:rPr lang="fr-FR"/>
              <a:t>Caméras extérieurs et intérieurs</a:t>
            </a:r>
            <a:endParaRPr lang="fr-FR">
              <a:cs typeface="Calibri"/>
            </a:endParaRPr>
          </a:p>
          <a:p>
            <a:pPr marL="628650" lvl="1" indent="-285750">
              <a:buFont typeface="Arial"/>
              <a:buChar char="•"/>
            </a:pPr>
            <a:r>
              <a:rPr lang="fr-FR"/>
              <a:t>« Boite à clés » intelligentes</a:t>
            </a:r>
            <a:endParaRPr lang="fr-FR">
              <a:cs typeface="Calibri"/>
            </a:endParaRPr>
          </a:p>
          <a:p>
            <a:pPr marL="628650" lvl="1" indent="-285750">
              <a:buFont typeface="Arial"/>
              <a:buChar char="•"/>
            </a:pPr>
            <a:r>
              <a:rPr lang="fr-FR" err="1"/>
              <a:t>RondeS</a:t>
            </a:r>
            <a:r>
              <a:rPr lang="fr-FR"/>
              <a:t> journalières</a:t>
            </a:r>
          </a:p>
          <a:p>
            <a:pPr marL="628650" lvl="1" indent="-285750">
              <a:buFont typeface="Arial"/>
              <a:buChar char="•"/>
            </a:pPr>
            <a:r>
              <a:rPr lang="fr-FR"/>
              <a:t>Alarmes </a:t>
            </a:r>
            <a:endParaRPr lang="fr-FR">
              <a:cs typeface="Calibri" panose="020F0502020204030204"/>
            </a:endParaRPr>
          </a:p>
          <a:p>
            <a:pPr marL="628650" lvl="1" indent="-285750">
              <a:buFont typeface="Arial"/>
              <a:buChar char="•"/>
            </a:pPr>
            <a:r>
              <a:rPr lang="fr-FR"/>
              <a:t> Suivi par la GTC</a:t>
            </a:r>
            <a:endParaRPr lang="fr-FR">
              <a:cs typeface="Calibri"/>
            </a:endParaRPr>
          </a:p>
          <a:p>
            <a:endParaRPr lang="fr-FR"/>
          </a:p>
          <a:p>
            <a:r>
              <a:rPr lang="fr-FR" b="1"/>
              <a:t>Sécurité du système d’incendie  (vs OVH)</a:t>
            </a:r>
          </a:p>
          <a:p>
            <a:pPr marL="556895" lvl="1" indent="-213995">
              <a:buFont typeface="Arial" panose="020B0604020202020204" pitchFamily="34" charset="0"/>
              <a:buChar char="•"/>
            </a:pPr>
            <a:r>
              <a:rPr lang="fr-FR"/>
              <a:t>	Détection </a:t>
            </a:r>
            <a:endParaRPr lang="fr-FR">
              <a:cs typeface="Calibri" panose="020F0502020204030204"/>
            </a:endParaRPr>
          </a:p>
          <a:p>
            <a:pPr marL="556895" lvl="1" indent="-213995">
              <a:buFont typeface="Arial" panose="020B0604020202020204" pitchFamily="34" charset="0"/>
              <a:buChar char="•"/>
            </a:pPr>
            <a:r>
              <a:rPr lang="fr-FR"/>
              <a:t>	Extinction par gaz inerte</a:t>
            </a:r>
            <a:endParaRPr lang="fr-FR">
              <a:cs typeface="Calibri" panose="020F0502020204030204"/>
            </a:endParaRPr>
          </a:p>
          <a:p>
            <a:endParaRPr lang="fr-FR"/>
          </a:p>
          <a:p>
            <a:endParaRPr lang="fr-FR"/>
          </a:p>
          <a:p>
            <a:endParaRPr lang="fr-FR"/>
          </a:p>
          <a:p>
            <a:endParaRPr lang="fr-FR"/>
          </a:p>
          <a:p>
            <a:endParaRPr lang="fr-FR"/>
          </a:p>
        </p:txBody>
      </p:sp>
      <p:pic>
        <p:nvPicPr>
          <p:cNvPr id="16" name="Image 15">
            <a:extLst>
              <a:ext uri="{FF2B5EF4-FFF2-40B4-BE49-F238E27FC236}">
                <a16:creationId xmlns:a16="http://schemas.microsoft.com/office/drawing/2014/main" id="{935C34D4-5B70-4D51-8762-712D04C3A673}"/>
              </a:ext>
            </a:extLst>
          </p:cNvPr>
          <p:cNvPicPr>
            <a:picLocks noChangeAspect="1"/>
          </p:cNvPicPr>
          <p:nvPr/>
        </p:nvPicPr>
        <p:blipFill>
          <a:blip r:embed="rId2"/>
          <a:stretch>
            <a:fillRect/>
          </a:stretch>
        </p:blipFill>
        <p:spPr>
          <a:xfrm flipV="1">
            <a:off x="7113996" y="1310760"/>
            <a:ext cx="2027736" cy="1191375"/>
          </a:xfrm>
          <a:prstGeom prst="rect">
            <a:avLst/>
          </a:prstGeom>
        </p:spPr>
      </p:pic>
      <p:pic>
        <p:nvPicPr>
          <p:cNvPr id="19" name="Image 18">
            <a:extLst>
              <a:ext uri="{FF2B5EF4-FFF2-40B4-BE49-F238E27FC236}">
                <a16:creationId xmlns:a16="http://schemas.microsoft.com/office/drawing/2014/main" id="{B49DADF8-BA89-41CB-9144-FA8D2388AB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0658" y="3715547"/>
            <a:ext cx="1100722" cy="825542"/>
          </a:xfrm>
          <a:prstGeom prst="rect">
            <a:avLst/>
          </a:prstGeom>
        </p:spPr>
      </p:pic>
      <p:sp>
        <p:nvSpPr>
          <p:cNvPr id="21" name="ZoneTexte 20">
            <a:extLst>
              <a:ext uri="{FF2B5EF4-FFF2-40B4-BE49-F238E27FC236}">
                <a16:creationId xmlns:a16="http://schemas.microsoft.com/office/drawing/2014/main" id="{EA8FC29D-0DC9-49B9-B426-7A9B593AE2FF}"/>
              </a:ext>
            </a:extLst>
          </p:cNvPr>
          <p:cNvSpPr txBox="1"/>
          <p:nvPr/>
        </p:nvSpPr>
        <p:spPr>
          <a:xfrm>
            <a:off x="4516771" y="1315132"/>
            <a:ext cx="3411416" cy="1477328"/>
          </a:xfrm>
          <a:prstGeom prst="rect">
            <a:avLst/>
          </a:prstGeom>
          <a:noFill/>
        </p:spPr>
        <p:txBody>
          <a:bodyPr wrap="square" rtlCol="0">
            <a:spAutoFit/>
          </a:bodyPr>
          <a:lstStyle/>
          <a:p>
            <a:r>
              <a:rPr lang="fr-FR" b="1"/>
              <a:t>Climatisation</a:t>
            </a:r>
          </a:p>
          <a:p>
            <a:pPr marL="557213" lvl="1" indent="-214313">
              <a:buFont typeface="Arial" panose="020B0604020202020204" pitchFamily="34" charset="0"/>
              <a:buChar char="•"/>
            </a:pPr>
            <a:r>
              <a:rPr lang="fr-FR"/>
              <a:t>Système redondé</a:t>
            </a:r>
          </a:p>
          <a:p>
            <a:pPr marL="557213" lvl="1" indent="-214313">
              <a:buFont typeface="Arial" panose="020B0604020202020204" pitchFamily="34" charset="0"/>
              <a:buChar char="•"/>
            </a:pPr>
            <a:r>
              <a:rPr lang="fr-FR"/>
              <a:t>Economie d'Energie : Climatisation par couloir froid / consigne 24°C</a:t>
            </a:r>
          </a:p>
        </p:txBody>
      </p:sp>
      <p:sp>
        <p:nvSpPr>
          <p:cNvPr id="5" name="ZoneTexte 4">
            <a:extLst>
              <a:ext uri="{FF2B5EF4-FFF2-40B4-BE49-F238E27FC236}">
                <a16:creationId xmlns:a16="http://schemas.microsoft.com/office/drawing/2014/main" id="{08F947B8-05D9-460E-8BC9-97725D6DCD7D}"/>
              </a:ext>
            </a:extLst>
          </p:cNvPr>
          <p:cNvSpPr txBox="1"/>
          <p:nvPr/>
        </p:nvSpPr>
        <p:spPr>
          <a:xfrm>
            <a:off x="3880058" y="4636629"/>
            <a:ext cx="5264646" cy="1477328"/>
          </a:xfrm>
          <a:prstGeom prst="rect">
            <a:avLst/>
          </a:prstGeom>
          <a:noFill/>
        </p:spPr>
        <p:txBody>
          <a:bodyPr wrap="none" lIns="91440" tIns="45720" rIns="91440" bIns="45720" rtlCol="0" anchor="t">
            <a:spAutoFit/>
          </a:bodyPr>
          <a:lstStyle/>
          <a:p>
            <a:r>
              <a:rPr lang="fr-FR" b="1"/>
              <a:t>Maintenance multi technique 24/7 : SPIE</a:t>
            </a:r>
          </a:p>
          <a:p>
            <a:pPr marL="628650" lvl="1" indent="-285750">
              <a:buFont typeface="Arial"/>
              <a:buChar char="•"/>
            </a:pPr>
            <a:r>
              <a:rPr lang="fr-FR"/>
              <a:t>	sur l’ensemble des éléments stratégiques du</a:t>
            </a:r>
            <a:endParaRPr lang="fr-FR">
              <a:cs typeface="Calibri" panose="020F0502020204030204"/>
            </a:endParaRPr>
          </a:p>
          <a:p>
            <a:pPr lvl="1"/>
            <a:r>
              <a:rPr lang="fr-FR"/>
              <a:t> bâtiment hors numériques</a:t>
            </a:r>
            <a:endParaRPr lang="fr-FR">
              <a:cs typeface="Calibri" panose="020F0502020204030204"/>
            </a:endParaRPr>
          </a:p>
          <a:p>
            <a:pPr marL="628650" lvl="1" indent="-285750">
              <a:buFont typeface="Arial"/>
              <a:buChar char="•"/>
            </a:pPr>
            <a:r>
              <a:rPr lang="fr-FR"/>
              <a:t> présence à minima 1 fois par jour</a:t>
            </a:r>
            <a:endParaRPr lang="fr-FR">
              <a:cs typeface="Calibri" panose="020F0502020204030204"/>
            </a:endParaRPr>
          </a:p>
          <a:p>
            <a:endParaRPr lang="fr-FR"/>
          </a:p>
        </p:txBody>
      </p:sp>
      <p:sp>
        <p:nvSpPr>
          <p:cNvPr id="6" name="ZoneTexte 5">
            <a:extLst>
              <a:ext uri="{FF2B5EF4-FFF2-40B4-BE49-F238E27FC236}">
                <a16:creationId xmlns:a16="http://schemas.microsoft.com/office/drawing/2014/main" id="{199D48F5-1A19-48B0-8C32-18672A59EA51}"/>
              </a:ext>
            </a:extLst>
          </p:cNvPr>
          <p:cNvSpPr txBox="1"/>
          <p:nvPr/>
        </p:nvSpPr>
        <p:spPr>
          <a:xfrm>
            <a:off x="5182318" y="3181044"/>
            <a:ext cx="2347581" cy="369332"/>
          </a:xfrm>
          <a:prstGeom prst="rect">
            <a:avLst/>
          </a:prstGeom>
          <a:noFill/>
        </p:spPr>
        <p:txBody>
          <a:bodyPr wrap="square" rtlCol="0">
            <a:spAutoFit/>
          </a:bodyPr>
          <a:lstStyle/>
          <a:p>
            <a:r>
              <a:rPr lang="fr-FR" b="1"/>
              <a:t>PUE </a:t>
            </a:r>
            <a:r>
              <a:rPr lang="fr-FR" err="1"/>
              <a:t>Jerlaure</a:t>
            </a:r>
            <a:r>
              <a:rPr lang="fr-FR"/>
              <a:t> 1,29</a:t>
            </a:r>
          </a:p>
        </p:txBody>
      </p:sp>
    </p:spTree>
    <p:extLst>
      <p:ext uri="{BB962C8B-B14F-4D97-AF65-F5344CB8AC3E}">
        <p14:creationId xmlns:p14="http://schemas.microsoft.com/office/powerpoint/2010/main" val="3453884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5429-5A66-475C-8706-7B415F620042}"/>
              </a:ext>
            </a:extLst>
          </p:cNvPr>
          <p:cNvSpPr>
            <a:spLocks noGrp="1"/>
          </p:cNvSpPr>
          <p:nvPr>
            <p:ph type="title"/>
          </p:nvPr>
        </p:nvSpPr>
        <p:spPr>
          <a:xfrm>
            <a:off x="628650" y="355197"/>
            <a:ext cx="7886700" cy="680856"/>
          </a:xfrm>
        </p:spPr>
        <p:txBody>
          <a:bodyPr/>
          <a:lstStyle/>
          <a:p>
            <a:r>
              <a:rPr lang="en-US">
                <a:latin typeface="Verdana"/>
                <a:ea typeface="Verdana"/>
                <a:cs typeface="Verdana"/>
              </a:rPr>
              <a:t>Optimisation énergie</a:t>
            </a:r>
            <a:endParaRPr lang="fr-FR"/>
          </a:p>
        </p:txBody>
      </p:sp>
      <p:sp>
        <p:nvSpPr>
          <p:cNvPr id="4" name="ZoneTexte 3">
            <a:extLst>
              <a:ext uri="{FF2B5EF4-FFF2-40B4-BE49-F238E27FC236}">
                <a16:creationId xmlns:a16="http://schemas.microsoft.com/office/drawing/2014/main" id="{ABD6F8A0-1B42-4098-A977-9EC521A10CE7}"/>
              </a:ext>
            </a:extLst>
          </p:cNvPr>
          <p:cNvSpPr txBox="1"/>
          <p:nvPr/>
        </p:nvSpPr>
        <p:spPr>
          <a:xfrm>
            <a:off x="495301" y="1885950"/>
            <a:ext cx="8384597" cy="1177245"/>
          </a:xfrm>
          <a:prstGeom prst="rect">
            <a:avLst/>
          </a:prstGeom>
          <a:noFill/>
          <a:ln>
            <a:noFill/>
            <a:prstDash val="solid"/>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fr-FR" sz="2400">
                <a:highlight>
                  <a:srgbClr val="FFFF00"/>
                </a:highlight>
                <a:cs typeface="Calibri"/>
              </a:rPr>
              <a:t>Tarif Jaune : 250 KW</a:t>
            </a:r>
          </a:p>
          <a:p>
            <a:pPr lvl="1"/>
            <a:r>
              <a:rPr lang="fr-FR" sz="2400">
                <a:cs typeface="Calibri"/>
              </a:rPr>
              <a:t>Pour un datacenter, il s'agit d'une puissance limitée</a:t>
            </a:r>
          </a:p>
          <a:p>
            <a:pPr lvl="1"/>
            <a:r>
              <a:rPr lang="fr-FR" sz="2400">
                <a:cs typeface="Calibri"/>
              </a:rPr>
              <a:t>=&gt; Obligations d'optimiser les consommations</a:t>
            </a:r>
          </a:p>
        </p:txBody>
      </p:sp>
      <p:sp>
        <p:nvSpPr>
          <p:cNvPr id="5" name="ZoneTexte 4">
            <a:extLst>
              <a:ext uri="{FF2B5EF4-FFF2-40B4-BE49-F238E27FC236}">
                <a16:creationId xmlns:a16="http://schemas.microsoft.com/office/drawing/2014/main" id="{C325F459-EAED-47FA-BBDF-5C81210E06AF}"/>
              </a:ext>
            </a:extLst>
          </p:cNvPr>
          <p:cNvSpPr txBox="1"/>
          <p:nvPr/>
        </p:nvSpPr>
        <p:spPr>
          <a:xfrm>
            <a:off x="269081" y="3069431"/>
            <a:ext cx="8610600" cy="311623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fr-FR" b="1"/>
              <a:t>Installer des serveurs, équipements réseaux de dernières générations</a:t>
            </a:r>
            <a:endParaRPr lang="fr-FR" b="1">
              <a:cs typeface="Calibri"/>
            </a:endParaRPr>
          </a:p>
          <a:p>
            <a:r>
              <a:rPr lang="fr-FR" b="1">
                <a:cs typeface="Calibri"/>
              </a:rPr>
              <a:t>Baies de stockage : préférer des disques SSD</a:t>
            </a:r>
          </a:p>
          <a:p>
            <a:pPr marL="214313" indent="-214313">
              <a:buFont typeface="Arial"/>
              <a:buChar char="•"/>
            </a:pPr>
            <a:r>
              <a:rPr lang="fr-FR">
                <a:cs typeface="Calibri"/>
              </a:rPr>
              <a:t>Environ 2 Watts en fonctionnement contre 5-9 Watts sur les disques mécaniques</a:t>
            </a:r>
          </a:p>
          <a:p>
            <a:r>
              <a:rPr lang="fr-FR" b="1">
                <a:cs typeface="Calibri"/>
              </a:rPr>
              <a:t>Consigne de température élevée, 24°C</a:t>
            </a:r>
            <a:r>
              <a:rPr lang="fr-FR">
                <a:cs typeface="Calibri"/>
              </a:rPr>
              <a:t>,  et contrôlable vs une salle serveur classique</a:t>
            </a:r>
          </a:p>
          <a:p>
            <a:r>
              <a:rPr lang="fr-FR" b="1">
                <a:cs typeface="Calibri"/>
              </a:rPr>
              <a:t>Optimiser les équipements </a:t>
            </a:r>
            <a:r>
              <a:rPr lang="fr-FR">
                <a:cs typeface="Calibri"/>
              </a:rPr>
              <a:t>: en centralisant on diminue le nombre d'équipements réseaux par exemple</a:t>
            </a:r>
          </a:p>
          <a:p>
            <a:r>
              <a:rPr lang="fr-FR" b="1">
                <a:cs typeface="Calibri"/>
              </a:rPr>
              <a:t>Trajectoire du PUE</a:t>
            </a:r>
            <a:r>
              <a:rPr lang="fr-FR">
                <a:cs typeface="Calibri"/>
              </a:rPr>
              <a:t> &lt; 1,3</a:t>
            </a:r>
          </a:p>
          <a:p>
            <a:r>
              <a:rPr lang="fr-FR" b="1">
                <a:cs typeface="Calibri"/>
              </a:rPr>
              <a:t>Refroidissement par couloir froid </a:t>
            </a:r>
          </a:p>
          <a:p>
            <a:r>
              <a:rPr lang="fr-FR" b="1">
                <a:cs typeface="Calibri"/>
              </a:rPr>
              <a:t>Favoriser la virtualisation </a:t>
            </a:r>
          </a:p>
          <a:p>
            <a:pPr marL="214313" indent="-214313">
              <a:buFont typeface="Arial"/>
              <a:buChar char="•"/>
            </a:pPr>
            <a:endParaRPr lang="fr-FR">
              <a:cs typeface="Calibri"/>
            </a:endParaRPr>
          </a:p>
          <a:p>
            <a:pPr marL="214313" indent="-214313">
              <a:buFont typeface="Arial"/>
              <a:buChar char="•"/>
            </a:pPr>
            <a:endParaRPr lang="fr-FR">
              <a:cs typeface="Calibri"/>
            </a:endParaRPr>
          </a:p>
        </p:txBody>
      </p:sp>
    </p:spTree>
    <p:extLst>
      <p:ext uri="{BB962C8B-B14F-4D97-AF65-F5344CB8AC3E}">
        <p14:creationId xmlns:p14="http://schemas.microsoft.com/office/powerpoint/2010/main" val="925509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5429-5A66-475C-8706-7B415F620042}"/>
              </a:ext>
            </a:extLst>
          </p:cNvPr>
          <p:cNvSpPr>
            <a:spLocks noGrp="1"/>
          </p:cNvSpPr>
          <p:nvPr>
            <p:ph type="title"/>
          </p:nvPr>
        </p:nvSpPr>
        <p:spPr>
          <a:xfrm>
            <a:off x="211116" y="328005"/>
            <a:ext cx="7886700" cy="673887"/>
          </a:xfrm>
        </p:spPr>
        <p:txBody>
          <a:bodyPr/>
          <a:lstStyle/>
          <a:p>
            <a:r>
              <a:rPr lang="en-US" err="1"/>
              <a:t>Trajectoire</a:t>
            </a:r>
            <a:r>
              <a:rPr lang="en-US"/>
              <a:t> de fermeture des salles </a:t>
            </a:r>
            <a:r>
              <a:rPr lang="en-US" err="1"/>
              <a:t>serveurs</a:t>
            </a:r>
            <a:endParaRPr lang="en-US"/>
          </a:p>
        </p:txBody>
      </p:sp>
      <p:sp>
        <p:nvSpPr>
          <p:cNvPr id="3" name="ZoneTexte 2">
            <a:extLst>
              <a:ext uri="{FF2B5EF4-FFF2-40B4-BE49-F238E27FC236}">
                <a16:creationId xmlns:a16="http://schemas.microsoft.com/office/drawing/2014/main" id="{34158D02-7F9C-4FEF-8EC8-AB3DB1A85DD1}"/>
              </a:ext>
            </a:extLst>
          </p:cNvPr>
          <p:cNvSpPr txBox="1"/>
          <p:nvPr/>
        </p:nvSpPr>
        <p:spPr>
          <a:xfrm>
            <a:off x="4568288" y="1520518"/>
            <a:ext cx="4447805" cy="2308324"/>
          </a:xfrm>
          <a:prstGeom prst="rect">
            <a:avLst/>
          </a:prstGeom>
          <a:noFill/>
        </p:spPr>
        <p:txBody>
          <a:bodyPr wrap="square" rtlCol="0">
            <a:spAutoFit/>
          </a:bodyPr>
          <a:lstStyle/>
          <a:p>
            <a:pPr marL="214313" indent="-214313">
              <a:buFont typeface="Arial" panose="020B0604020202020204" pitchFamily="34" charset="0"/>
              <a:buChar char="•"/>
            </a:pPr>
            <a:r>
              <a:rPr lang="fr-FR"/>
              <a:t>UFR Sciences L227, </a:t>
            </a:r>
            <a:r>
              <a:rPr lang="fr-FR" u="sng"/>
              <a:t>fermeture partielle</a:t>
            </a:r>
          </a:p>
          <a:p>
            <a:pPr marL="557213" lvl="1" indent="-214313">
              <a:buFont typeface="Arial" panose="020B0604020202020204" pitchFamily="34" charset="0"/>
              <a:buChar char="•"/>
            </a:pPr>
            <a:r>
              <a:rPr lang="fr-FR"/>
              <a:t>Réaménagement en local de brassage</a:t>
            </a:r>
          </a:p>
          <a:p>
            <a:pPr marL="557213" lvl="1" indent="-214313">
              <a:buFont typeface="Arial" panose="020B0604020202020204" pitchFamily="34" charset="0"/>
              <a:buChar char="•"/>
            </a:pPr>
            <a:r>
              <a:rPr lang="fr-FR"/>
              <a:t>Retrait onduleur 10 KVA</a:t>
            </a:r>
          </a:p>
          <a:p>
            <a:pPr marL="557213" lvl="1" indent="-214313">
              <a:buFont typeface="Arial" panose="020B0604020202020204" pitchFamily="34" charset="0"/>
              <a:buChar char="•"/>
            </a:pPr>
            <a:r>
              <a:rPr lang="fr-FR"/>
              <a:t>Remplacement 2 climatiseurs par 1 split simple</a:t>
            </a:r>
          </a:p>
          <a:p>
            <a:pPr lvl="1"/>
            <a:endParaRPr lang="fr-FR"/>
          </a:p>
          <a:p>
            <a:pPr marL="214313" indent="-214313">
              <a:buFont typeface="Arial" panose="020B0604020202020204" pitchFamily="34" charset="0"/>
              <a:buChar char="•"/>
            </a:pPr>
            <a:r>
              <a:rPr lang="fr-FR"/>
              <a:t>Axione, </a:t>
            </a:r>
            <a:r>
              <a:rPr lang="fr-FR" b="1"/>
              <a:t>arrêt hébergement</a:t>
            </a:r>
            <a:r>
              <a:rPr lang="fr-FR"/>
              <a:t> de 2 baies 42U</a:t>
            </a:r>
          </a:p>
          <a:p>
            <a:endParaRPr lang="fr-FR"/>
          </a:p>
        </p:txBody>
      </p:sp>
      <p:sp>
        <p:nvSpPr>
          <p:cNvPr id="4" name="ZoneTexte 3">
            <a:extLst>
              <a:ext uri="{FF2B5EF4-FFF2-40B4-BE49-F238E27FC236}">
                <a16:creationId xmlns:a16="http://schemas.microsoft.com/office/drawing/2014/main" id="{67218F4A-9170-4936-8A58-27BACC4675D1}"/>
              </a:ext>
            </a:extLst>
          </p:cNvPr>
          <p:cNvSpPr txBox="1"/>
          <p:nvPr/>
        </p:nvSpPr>
        <p:spPr>
          <a:xfrm>
            <a:off x="127907" y="1330624"/>
            <a:ext cx="4319834" cy="6740307"/>
          </a:xfrm>
          <a:prstGeom prst="rect">
            <a:avLst/>
          </a:prstGeom>
          <a:noFill/>
        </p:spPr>
        <p:txBody>
          <a:bodyPr wrap="square" rtlCol="0">
            <a:spAutoFit/>
          </a:bodyPr>
          <a:lstStyle/>
          <a:p>
            <a:r>
              <a:rPr lang="fr-FR" b="1"/>
              <a:t>2021 / 2022</a:t>
            </a:r>
          </a:p>
          <a:p>
            <a:pPr marL="214313" indent="-214313">
              <a:buFont typeface="Arial" panose="020B0604020202020204" pitchFamily="34" charset="0"/>
              <a:buChar char="•"/>
            </a:pPr>
            <a:r>
              <a:rPr lang="fr-FR"/>
              <a:t>G107, </a:t>
            </a:r>
            <a:r>
              <a:rPr lang="fr-FR" u="sng"/>
              <a:t>fermeture partielle</a:t>
            </a:r>
          </a:p>
          <a:p>
            <a:pPr marL="557213" lvl="1" indent="-214313">
              <a:buFont typeface="Arial" panose="020B0604020202020204" pitchFamily="34" charset="0"/>
              <a:buChar char="•"/>
            </a:pPr>
            <a:r>
              <a:rPr lang="fr-FR"/>
              <a:t>Réaménagement en local de brassage</a:t>
            </a:r>
          </a:p>
          <a:p>
            <a:pPr marL="557213" lvl="1" indent="-214313">
              <a:buFont typeface="Arial" panose="020B0604020202020204" pitchFamily="34" charset="0"/>
              <a:buChar char="•"/>
            </a:pPr>
            <a:r>
              <a:rPr lang="fr-FR"/>
              <a:t>Retrait de 4 climatiseurs Daikin R35DB 7VI</a:t>
            </a:r>
          </a:p>
          <a:p>
            <a:pPr marL="557213" lvl="1" indent="-214313">
              <a:buFont typeface="Arial" panose="020B0604020202020204" pitchFamily="34" charset="0"/>
              <a:buChar char="•"/>
            </a:pPr>
            <a:endParaRPr lang="fr-FR"/>
          </a:p>
          <a:p>
            <a:pPr marL="214313" indent="-214313">
              <a:buFont typeface="Arial" panose="020B0604020202020204" pitchFamily="34" charset="0"/>
              <a:buChar char="•"/>
            </a:pPr>
            <a:r>
              <a:rPr lang="fr-FR"/>
              <a:t>GS10, </a:t>
            </a:r>
            <a:r>
              <a:rPr lang="fr-FR" u="sng"/>
              <a:t>fermeture partielle</a:t>
            </a:r>
          </a:p>
          <a:p>
            <a:pPr marL="557213" lvl="1" indent="-214313">
              <a:buFont typeface="Arial" panose="020B0604020202020204" pitchFamily="34" charset="0"/>
              <a:buChar char="•"/>
            </a:pPr>
            <a:r>
              <a:rPr lang="fr-FR"/>
              <a:t>Réaménagement en local de brassage</a:t>
            </a:r>
          </a:p>
          <a:p>
            <a:pPr marL="557213" lvl="1" indent="-214313">
              <a:buFont typeface="Arial" panose="020B0604020202020204" pitchFamily="34" charset="0"/>
              <a:buChar char="•"/>
            </a:pPr>
            <a:r>
              <a:rPr lang="fr-FR"/>
              <a:t>Retrait de 4 climatiseurs LG UU18WUEB</a:t>
            </a:r>
          </a:p>
          <a:p>
            <a:pPr marL="557213" lvl="1" indent="-214313">
              <a:buFont typeface="Arial" panose="020B0604020202020204" pitchFamily="34" charset="0"/>
              <a:buChar char="•"/>
            </a:pPr>
            <a:r>
              <a:rPr lang="fr-FR"/>
              <a:t>Retrait de l’onduleur </a:t>
            </a:r>
            <a:r>
              <a:rPr lang="fr-FR" err="1"/>
              <a:t>Askco</a:t>
            </a:r>
            <a:r>
              <a:rPr lang="fr-FR"/>
              <a:t> 10 KVA</a:t>
            </a:r>
          </a:p>
          <a:p>
            <a:pPr marL="557213" lvl="1" indent="-214313">
              <a:buFont typeface="Arial" panose="020B0604020202020204" pitchFamily="34" charset="0"/>
              <a:buChar char="•"/>
            </a:pPr>
            <a:endParaRPr lang="fr-FR"/>
          </a:p>
          <a:p>
            <a:pPr marL="214313" indent="-214313">
              <a:buFont typeface="Arial" panose="020B0604020202020204" pitchFamily="34" charset="0"/>
              <a:buChar char="•"/>
            </a:pPr>
            <a:r>
              <a:rPr lang="fr-FR"/>
              <a:t>GS08, </a:t>
            </a:r>
            <a:r>
              <a:rPr lang="fr-FR" u="sng"/>
              <a:t>fermeture totale</a:t>
            </a:r>
          </a:p>
          <a:p>
            <a:pPr marL="557213" lvl="1" indent="-214313">
              <a:buFont typeface="Arial" panose="020B0604020202020204" pitchFamily="34" charset="0"/>
              <a:buChar char="•"/>
            </a:pPr>
            <a:r>
              <a:rPr lang="fr-FR"/>
              <a:t>Retrait de 4 climatiseurs</a:t>
            </a:r>
          </a:p>
          <a:p>
            <a:pPr marL="557213" lvl="1" indent="-214313">
              <a:buFont typeface="Arial" panose="020B0604020202020204" pitchFamily="34" charset="0"/>
              <a:buChar char="•"/>
            </a:pPr>
            <a:endParaRPr lang="fr-FR"/>
          </a:p>
          <a:p>
            <a:pPr marL="214313" indent="-214313">
              <a:buFont typeface="Arial" panose="020B0604020202020204" pitchFamily="34" charset="0"/>
              <a:buChar char="•"/>
            </a:pPr>
            <a:r>
              <a:rPr lang="fr-FR"/>
              <a:t>Présidence 3</a:t>
            </a:r>
            <a:r>
              <a:rPr lang="fr-FR" baseline="30000"/>
              <a:t>ème</a:t>
            </a:r>
            <a:r>
              <a:rPr lang="fr-FR"/>
              <a:t> étage</a:t>
            </a:r>
            <a:r>
              <a:rPr lang="fr-FR" u="sng"/>
              <a:t>, fermeture partielle</a:t>
            </a:r>
          </a:p>
          <a:p>
            <a:pPr marL="557213" lvl="1" indent="-214313">
              <a:buFont typeface="Arial" panose="020B0604020202020204" pitchFamily="34" charset="0"/>
              <a:buChar char="•"/>
            </a:pPr>
            <a:r>
              <a:rPr lang="fr-FR"/>
              <a:t>Réaménagement à l’étude</a:t>
            </a:r>
          </a:p>
          <a:p>
            <a:pPr marL="557213" lvl="1" indent="-214313">
              <a:buFont typeface="Arial" panose="020B0604020202020204" pitchFamily="34" charset="0"/>
              <a:buChar char="•"/>
            </a:pPr>
            <a:r>
              <a:rPr lang="fr-FR"/>
              <a:t>Remplacement 2 armoires de climatisation AIRWELL 2450 par 1 split simple</a:t>
            </a:r>
          </a:p>
          <a:p>
            <a:pPr marL="557213" lvl="1" indent="-214313">
              <a:buFont typeface="Arial" panose="020B0604020202020204" pitchFamily="34" charset="0"/>
              <a:buChar char="•"/>
            </a:pPr>
            <a:endParaRPr lang="fr-FR"/>
          </a:p>
          <a:p>
            <a:pPr marL="557213" lvl="1" indent="-214313">
              <a:buFont typeface="Arial" panose="020B0604020202020204" pitchFamily="34" charset="0"/>
              <a:buChar char="•"/>
            </a:pPr>
            <a:r>
              <a:rPr lang="fr-FR"/>
              <a:t>……………..</a:t>
            </a:r>
          </a:p>
          <a:p>
            <a:pPr lvl="1"/>
            <a:endParaRPr lang="fr-FR"/>
          </a:p>
          <a:p>
            <a:pPr marL="214313" indent="-214313">
              <a:buFont typeface="Arial" panose="020B0604020202020204" pitchFamily="34" charset="0"/>
              <a:buChar char="•"/>
            </a:pPr>
            <a:endParaRPr lang="fr-FR"/>
          </a:p>
        </p:txBody>
      </p:sp>
      <p:sp>
        <p:nvSpPr>
          <p:cNvPr id="10" name="ZoneTexte 9">
            <a:extLst>
              <a:ext uri="{FF2B5EF4-FFF2-40B4-BE49-F238E27FC236}">
                <a16:creationId xmlns:a16="http://schemas.microsoft.com/office/drawing/2014/main" id="{E9B2703D-1227-47B6-BF24-B14F0E2E7A8B}"/>
              </a:ext>
            </a:extLst>
          </p:cNvPr>
          <p:cNvSpPr txBox="1"/>
          <p:nvPr/>
        </p:nvSpPr>
        <p:spPr>
          <a:xfrm>
            <a:off x="4538099" y="3442503"/>
            <a:ext cx="7557941" cy="3416320"/>
          </a:xfrm>
          <a:prstGeom prst="rect">
            <a:avLst/>
          </a:prstGeom>
          <a:noFill/>
        </p:spPr>
        <p:txBody>
          <a:bodyPr wrap="square" rtlCol="0">
            <a:spAutoFit/>
          </a:bodyPr>
          <a:lstStyle/>
          <a:p>
            <a:r>
              <a:rPr lang="fr-FR" b="1"/>
              <a:t>Depuis 2015</a:t>
            </a:r>
          </a:p>
          <a:p>
            <a:pPr marL="214313" indent="-214313">
              <a:buFont typeface="Arial" panose="020B0604020202020204" pitchFamily="34" charset="0"/>
              <a:buChar char="•"/>
            </a:pPr>
            <a:r>
              <a:rPr lang="fr-FR"/>
              <a:t>UFR Sciences L124, </a:t>
            </a:r>
            <a:r>
              <a:rPr lang="fr-FR" u="sng"/>
              <a:t>fermeture totale</a:t>
            </a:r>
          </a:p>
          <a:p>
            <a:pPr marL="557213" lvl="1" indent="-214313">
              <a:buFont typeface="Arial" panose="020B0604020202020204" pitchFamily="34" charset="0"/>
              <a:buChar char="•"/>
            </a:pPr>
            <a:r>
              <a:rPr lang="fr-FR"/>
              <a:t>Réaménagé en bureau</a:t>
            </a:r>
          </a:p>
          <a:p>
            <a:pPr marL="557213" lvl="1" indent="-214313">
              <a:buFont typeface="Arial" panose="020B0604020202020204" pitchFamily="34" charset="0"/>
              <a:buChar char="•"/>
            </a:pPr>
            <a:r>
              <a:rPr lang="fr-FR"/>
              <a:t>Retrait Onduleur 10 KVA</a:t>
            </a:r>
          </a:p>
          <a:p>
            <a:pPr marL="557213" lvl="1" indent="-214313">
              <a:buFont typeface="Arial" panose="020B0604020202020204" pitchFamily="34" charset="0"/>
              <a:buChar char="•"/>
            </a:pPr>
            <a:r>
              <a:rPr lang="fr-FR"/>
              <a:t>Retrait 2 climatiseurs</a:t>
            </a:r>
          </a:p>
          <a:p>
            <a:pPr marL="557213" lvl="1" indent="-214313">
              <a:buFont typeface="Arial" panose="020B0604020202020204" pitchFamily="34" charset="0"/>
              <a:buChar char="•"/>
            </a:pPr>
            <a:endParaRPr lang="fr-FR"/>
          </a:p>
          <a:p>
            <a:pPr marL="214313" indent="-214313">
              <a:buFont typeface="Arial" panose="020B0604020202020204" pitchFamily="34" charset="0"/>
              <a:buChar char="•"/>
            </a:pPr>
            <a:r>
              <a:rPr lang="fr-FR"/>
              <a:t>UFR Sciences L125, </a:t>
            </a:r>
            <a:r>
              <a:rPr lang="fr-FR" u="sng"/>
              <a:t>fermeture partielle</a:t>
            </a:r>
          </a:p>
          <a:p>
            <a:pPr marL="557213" lvl="1" indent="-214313">
              <a:buFont typeface="Arial" panose="020B0604020202020204" pitchFamily="34" charset="0"/>
              <a:buChar char="•"/>
            </a:pPr>
            <a:r>
              <a:rPr lang="fr-FR"/>
              <a:t>Local stockage  </a:t>
            </a:r>
          </a:p>
          <a:p>
            <a:pPr marL="557213" lvl="1" indent="-214313">
              <a:buFont typeface="Arial" panose="020B0604020202020204" pitchFamily="34" charset="0"/>
              <a:buChar char="•"/>
            </a:pPr>
            <a:r>
              <a:rPr lang="fr-FR"/>
              <a:t>Retrait Onduleur 20 KVA</a:t>
            </a:r>
          </a:p>
          <a:p>
            <a:pPr marL="557213" lvl="1" indent="-214313">
              <a:buFont typeface="Arial" panose="020B0604020202020204" pitchFamily="34" charset="0"/>
              <a:buChar char="•"/>
            </a:pPr>
            <a:r>
              <a:rPr lang="fr-FR"/>
              <a:t>Retrait de 2 climatiseurs </a:t>
            </a:r>
          </a:p>
          <a:p>
            <a:pPr marL="214313" indent="-214313">
              <a:buFont typeface="Arial" panose="020B0604020202020204" pitchFamily="34" charset="0"/>
              <a:buChar char="•"/>
            </a:pPr>
            <a:endParaRPr lang="fr-FR"/>
          </a:p>
          <a:p>
            <a:endParaRPr lang="fr-FR"/>
          </a:p>
        </p:txBody>
      </p:sp>
    </p:spTree>
    <p:extLst>
      <p:ext uri="{BB962C8B-B14F-4D97-AF65-F5344CB8AC3E}">
        <p14:creationId xmlns:p14="http://schemas.microsoft.com/office/powerpoint/2010/main" val="2114806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5429-5A66-475C-8706-7B415F620042}"/>
              </a:ext>
            </a:extLst>
          </p:cNvPr>
          <p:cNvSpPr>
            <a:spLocks noGrp="1"/>
          </p:cNvSpPr>
          <p:nvPr>
            <p:ph type="title"/>
          </p:nvPr>
        </p:nvSpPr>
        <p:spPr>
          <a:xfrm>
            <a:off x="501650" y="304439"/>
            <a:ext cx="7886700" cy="673887"/>
          </a:xfrm>
        </p:spPr>
        <p:txBody>
          <a:bodyPr/>
          <a:lstStyle/>
          <a:p>
            <a:r>
              <a:rPr lang="en-US" err="1">
                <a:latin typeface="Verdana"/>
                <a:ea typeface="Verdana"/>
                <a:cs typeface="Verdana"/>
              </a:rPr>
              <a:t>Trajectoire</a:t>
            </a:r>
            <a:r>
              <a:rPr lang="en-US">
                <a:latin typeface="Verdana"/>
                <a:ea typeface="Verdana"/>
                <a:cs typeface="Verdana"/>
              </a:rPr>
              <a:t> de fermeture des salles </a:t>
            </a:r>
            <a:r>
              <a:rPr lang="en-US" err="1">
                <a:latin typeface="Verdana"/>
                <a:ea typeface="Verdana"/>
                <a:cs typeface="Verdana"/>
              </a:rPr>
              <a:t>serveurs</a:t>
            </a:r>
            <a:endParaRPr lang="en-US">
              <a:latin typeface="Verdana"/>
              <a:ea typeface="Verdana"/>
              <a:cs typeface="Verdana"/>
            </a:endParaRPr>
          </a:p>
        </p:txBody>
      </p:sp>
      <p:sp>
        <p:nvSpPr>
          <p:cNvPr id="3" name="ZoneTexte 2">
            <a:extLst>
              <a:ext uri="{FF2B5EF4-FFF2-40B4-BE49-F238E27FC236}">
                <a16:creationId xmlns:a16="http://schemas.microsoft.com/office/drawing/2014/main" id="{3CD37A90-5618-4759-B2A8-C7F20AB364C6}"/>
              </a:ext>
            </a:extLst>
          </p:cNvPr>
          <p:cNvSpPr txBox="1"/>
          <p:nvPr/>
        </p:nvSpPr>
        <p:spPr>
          <a:xfrm>
            <a:off x="807027" y="3326824"/>
            <a:ext cx="5209309"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fr-FR">
              <a:cs typeface="Calibri" panose="020F0502020204030204"/>
            </a:endParaRPr>
          </a:p>
        </p:txBody>
      </p:sp>
      <p:sp>
        <p:nvSpPr>
          <p:cNvPr id="4" name="ZoneTexte 3">
            <a:extLst>
              <a:ext uri="{FF2B5EF4-FFF2-40B4-BE49-F238E27FC236}">
                <a16:creationId xmlns:a16="http://schemas.microsoft.com/office/drawing/2014/main" id="{9888E7DC-C113-4524-AB4F-90E72370BD52}"/>
              </a:ext>
            </a:extLst>
          </p:cNvPr>
          <p:cNvSpPr txBox="1"/>
          <p:nvPr/>
        </p:nvSpPr>
        <p:spPr>
          <a:xfrm>
            <a:off x="902277" y="1944254"/>
            <a:ext cx="8326581" cy="474745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fr-FR" sz="2400" b="1">
                <a:cs typeface="Calibri" panose="020F0502020204030204"/>
              </a:rPr>
              <a:t>2021/2022</a:t>
            </a:r>
          </a:p>
          <a:p>
            <a:pPr marL="285750" indent="-285750">
              <a:buFont typeface="Arial"/>
              <a:buChar char="•"/>
            </a:pPr>
            <a:r>
              <a:rPr lang="fr-FR" sz="2400"/>
              <a:t>Retrait du système de climatisation pour une salle de 70,9 m</a:t>
            </a:r>
            <a:r>
              <a:rPr lang="fr-FR" sz="2400" baseline="30000"/>
              <a:t>2 </a:t>
            </a:r>
            <a:endParaRPr lang="fr-FR" sz="2400">
              <a:cs typeface="Calibri"/>
            </a:endParaRPr>
          </a:p>
          <a:p>
            <a:pPr marL="285750" indent="-285750">
              <a:buFont typeface="Arial"/>
              <a:buChar char="•"/>
            </a:pPr>
            <a:r>
              <a:rPr lang="fr-FR" sz="2400">
                <a:cs typeface="Calibri"/>
              </a:rPr>
              <a:t>Diminution climatisation pour 47,9 m</a:t>
            </a:r>
            <a:r>
              <a:rPr lang="fr-FR" sz="2400" baseline="30000">
                <a:cs typeface="Calibri"/>
              </a:rPr>
              <a:t>2</a:t>
            </a:r>
          </a:p>
          <a:p>
            <a:pPr marL="285750" indent="-285750">
              <a:buFont typeface="Arial"/>
              <a:buChar char="•"/>
            </a:pPr>
            <a:r>
              <a:rPr lang="fr-FR" sz="2400">
                <a:cs typeface="Calibri" panose="020F0502020204030204"/>
              </a:rPr>
              <a:t>Retrait onduleurs pour une puissance 50 KVA</a:t>
            </a:r>
          </a:p>
          <a:p>
            <a:endParaRPr lang="fr-FR" sz="2400">
              <a:ea typeface="+mn-lt"/>
              <a:cs typeface="+mn-lt"/>
            </a:endParaRPr>
          </a:p>
          <a:p>
            <a:endParaRPr lang="fr-FR" sz="2400">
              <a:cs typeface="Calibri" panose="020F0502020204030204"/>
            </a:endParaRPr>
          </a:p>
          <a:p>
            <a:pPr marL="285750" indent="-285750">
              <a:buFont typeface="Arial"/>
              <a:buChar char="•"/>
            </a:pPr>
            <a:r>
              <a:rPr lang="fr-FR" sz="2400">
                <a:cs typeface="Calibri" panose="020F0502020204030204"/>
              </a:rPr>
              <a:t>Programmation pour 2022-2023 en cours</a:t>
            </a:r>
          </a:p>
          <a:p>
            <a:pPr marL="742950" lvl="1" indent="-285750">
              <a:buFont typeface="Arial"/>
              <a:buChar char="•"/>
            </a:pPr>
            <a:r>
              <a:rPr lang="fr-FR" sz="2400">
                <a:cs typeface="Calibri" panose="020F0502020204030204"/>
              </a:rPr>
              <a:t>Estimation d'une salle de 90-100 m2 pour les aspects climatisation</a:t>
            </a:r>
          </a:p>
          <a:p>
            <a:pPr marL="742950" lvl="1" indent="-285750">
              <a:buFont typeface="Arial"/>
              <a:buChar char="•"/>
            </a:pPr>
            <a:r>
              <a:rPr lang="fr-FR" sz="2400">
                <a:cs typeface="Calibri" panose="020F0502020204030204"/>
              </a:rPr>
              <a:t>Estimation 20-30 KVA pour l'énergie</a:t>
            </a:r>
          </a:p>
          <a:p>
            <a:pPr marL="742950" lvl="1" indent="-285750">
              <a:buFont typeface="Arial"/>
              <a:buChar char="•"/>
            </a:pPr>
            <a:endParaRPr lang="fr-FR" sz="2400">
              <a:cs typeface="Calibri" panose="020F0502020204030204"/>
            </a:endParaRPr>
          </a:p>
          <a:p>
            <a:endParaRPr lang="fr-FR" sz="2400" baseline="30000">
              <a:cs typeface="Calibri" panose="020F0502020204030204"/>
            </a:endParaRPr>
          </a:p>
          <a:p>
            <a:endParaRPr lang="fr-FR" baseline="30000">
              <a:cs typeface="Calibri" panose="020F0502020204030204"/>
            </a:endParaRPr>
          </a:p>
          <a:p>
            <a:endParaRPr lang="fr-FR" baseline="30000">
              <a:cs typeface="Calibri" panose="020F0502020204030204"/>
            </a:endParaRPr>
          </a:p>
        </p:txBody>
      </p:sp>
    </p:spTree>
    <p:extLst>
      <p:ext uri="{BB962C8B-B14F-4D97-AF65-F5344CB8AC3E}">
        <p14:creationId xmlns:p14="http://schemas.microsoft.com/office/powerpoint/2010/main" val="2709404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6245D7B-7C33-457A-9041-110AFAA22CDA}"/>
              </a:ext>
            </a:extLst>
          </p:cNvPr>
          <p:cNvSpPr>
            <a:spLocks noGrp="1"/>
          </p:cNvSpPr>
          <p:nvPr>
            <p:ph type="body" idx="1"/>
          </p:nvPr>
        </p:nvSpPr>
        <p:spPr/>
        <p:txBody>
          <a:bodyPr/>
          <a:lstStyle/>
          <a:p>
            <a:endParaRPr lang="fr-FR"/>
          </a:p>
        </p:txBody>
      </p:sp>
      <p:sp>
        <p:nvSpPr>
          <p:cNvPr id="3" name="Titre 2">
            <a:extLst>
              <a:ext uri="{FF2B5EF4-FFF2-40B4-BE49-F238E27FC236}">
                <a16:creationId xmlns:a16="http://schemas.microsoft.com/office/drawing/2014/main" id="{86B35F1C-2951-454C-B119-E4F366470488}"/>
              </a:ext>
            </a:extLst>
          </p:cNvPr>
          <p:cNvSpPr>
            <a:spLocks noGrp="1"/>
          </p:cNvSpPr>
          <p:nvPr>
            <p:ph type="title"/>
          </p:nvPr>
        </p:nvSpPr>
        <p:spPr/>
        <p:txBody>
          <a:bodyPr/>
          <a:lstStyle/>
          <a:p>
            <a:r>
              <a:rPr lang="fr-FR" err="1"/>
              <a:t>Hype</a:t>
            </a:r>
            <a:r>
              <a:rPr lang="fr-FR"/>
              <a:t> 13</a:t>
            </a:r>
          </a:p>
        </p:txBody>
      </p:sp>
    </p:spTree>
    <p:extLst>
      <p:ext uri="{BB962C8B-B14F-4D97-AF65-F5344CB8AC3E}">
        <p14:creationId xmlns:p14="http://schemas.microsoft.com/office/powerpoint/2010/main" val="277373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1A9F3D0-5AE7-486A-9C22-D265F4B270C5}"/>
              </a:ext>
            </a:extLst>
          </p:cNvPr>
          <p:cNvSpPr>
            <a:spLocks noGrp="1"/>
          </p:cNvSpPr>
          <p:nvPr>
            <p:ph type="body" idx="1"/>
          </p:nvPr>
        </p:nvSpPr>
        <p:spPr/>
        <p:txBody>
          <a:bodyPr vert="horz" lIns="91440" tIns="45720" rIns="91440" bIns="45720" rtlCol="0" anchor="t">
            <a:normAutofit/>
          </a:bodyPr>
          <a:lstStyle/>
          <a:p>
            <a:r>
              <a:rPr lang="fr-FR"/>
              <a:t>1</a:t>
            </a:r>
          </a:p>
        </p:txBody>
      </p:sp>
      <p:sp>
        <p:nvSpPr>
          <p:cNvPr id="3" name="Titre 2">
            <a:extLst>
              <a:ext uri="{FF2B5EF4-FFF2-40B4-BE49-F238E27FC236}">
                <a16:creationId xmlns:a16="http://schemas.microsoft.com/office/drawing/2014/main" id="{D060EE4A-DCDD-4434-89A3-EC79AA6F2072}"/>
              </a:ext>
            </a:extLst>
          </p:cNvPr>
          <p:cNvSpPr>
            <a:spLocks noGrp="1"/>
          </p:cNvSpPr>
          <p:nvPr>
            <p:ph type="title"/>
          </p:nvPr>
        </p:nvSpPr>
        <p:spPr>
          <a:xfrm>
            <a:off x="623888" y="543465"/>
            <a:ext cx="7886700" cy="3053752"/>
          </a:xfrm>
        </p:spPr>
        <p:txBody>
          <a:bodyPr>
            <a:normAutofit/>
          </a:bodyPr>
          <a:lstStyle/>
          <a:p>
            <a:r>
              <a:rPr lang="fr-FR" sz="4000" b="0">
                <a:latin typeface="Verdana"/>
                <a:ea typeface="Verdana"/>
                <a:cs typeface="Verdana"/>
              </a:rPr>
              <a:t>Approbation du relevé de conclusions </a:t>
            </a:r>
            <a:br>
              <a:rPr lang="fr-FR" sz="4000" b="0">
                <a:latin typeface="Verdana"/>
                <a:ea typeface="Verdana"/>
                <a:cs typeface="Verdana"/>
              </a:rPr>
            </a:br>
            <a:r>
              <a:rPr lang="fr-FR" sz="4000" b="0">
                <a:latin typeface="Verdana"/>
                <a:ea typeface="Verdana"/>
                <a:cs typeface="Verdana"/>
              </a:rPr>
              <a:t>de la CPN du 4 décembre 2020</a:t>
            </a:r>
          </a:p>
        </p:txBody>
      </p:sp>
    </p:spTree>
    <p:extLst>
      <p:ext uri="{BB962C8B-B14F-4D97-AF65-F5344CB8AC3E}">
        <p14:creationId xmlns:p14="http://schemas.microsoft.com/office/powerpoint/2010/main" val="4176103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D7CA32-9964-43A2-BFCD-7E58F4C73CC0}"/>
              </a:ext>
            </a:extLst>
          </p:cNvPr>
          <p:cNvSpPr>
            <a:spLocks noGrp="1"/>
          </p:cNvSpPr>
          <p:nvPr>
            <p:ph type="title"/>
          </p:nvPr>
        </p:nvSpPr>
        <p:spPr>
          <a:xfrm>
            <a:off x="457200" y="1468"/>
            <a:ext cx="8229600" cy="1143000"/>
          </a:xfrm>
        </p:spPr>
        <p:txBody>
          <a:bodyPr/>
          <a:lstStyle/>
          <a:p>
            <a:r>
              <a:rPr lang="fr-FR"/>
              <a:t>Équipe technique</a:t>
            </a:r>
          </a:p>
        </p:txBody>
      </p:sp>
      <p:sp>
        <p:nvSpPr>
          <p:cNvPr id="3" name="Espace réservé du contenu 2">
            <a:extLst>
              <a:ext uri="{FF2B5EF4-FFF2-40B4-BE49-F238E27FC236}">
                <a16:creationId xmlns:a16="http://schemas.microsoft.com/office/drawing/2014/main" id="{74A6D1CC-A665-4A43-AEE8-32A0AF340264}"/>
              </a:ext>
            </a:extLst>
          </p:cNvPr>
          <p:cNvSpPr>
            <a:spLocks noGrp="1"/>
          </p:cNvSpPr>
          <p:nvPr>
            <p:ph idx="1"/>
          </p:nvPr>
        </p:nvSpPr>
        <p:spPr/>
        <p:txBody>
          <a:bodyPr vert="horz" lIns="91440" tIns="45720" rIns="91440" bIns="45720" rtlCol="0" anchor="t">
            <a:normAutofit/>
          </a:bodyPr>
          <a:lstStyle/>
          <a:p>
            <a:r>
              <a:rPr lang="fr-FR"/>
              <a:t>L’équipe est constituée sur Q8/L8/Q5</a:t>
            </a:r>
            <a:endParaRPr lang="en-US"/>
          </a:p>
          <a:p>
            <a:pPr>
              <a:buFontTx/>
              <a:buChar char="-"/>
            </a:pPr>
            <a:r>
              <a:rPr lang="fr-FR"/>
              <a:t>Jean-Jacques Plard (Responsable)</a:t>
            </a:r>
            <a:endParaRPr lang="fr-FR">
              <a:ea typeface="Verdana"/>
            </a:endParaRPr>
          </a:p>
          <a:p>
            <a:pPr>
              <a:buFontTx/>
              <a:buChar char="-"/>
            </a:pPr>
            <a:r>
              <a:rPr lang="fr-FR"/>
              <a:t>Thomas Desserrey (IGP)</a:t>
            </a:r>
          </a:p>
          <a:p>
            <a:pPr>
              <a:buFontTx/>
              <a:buChar char="-"/>
            </a:pPr>
            <a:r>
              <a:rPr lang="fr-FR"/>
              <a:t>Tristan Chevrier (IGP/IGDev)</a:t>
            </a:r>
            <a:endParaRPr lang="fr-FR">
              <a:ea typeface="Verdana"/>
            </a:endParaRPr>
          </a:p>
          <a:p>
            <a:pPr>
              <a:buFontTx/>
              <a:buChar char="-"/>
            </a:pPr>
            <a:r>
              <a:rPr lang="fr-FR"/>
              <a:t>David Sérot (Ingénieur en dév)</a:t>
            </a:r>
          </a:p>
          <a:p>
            <a:pPr>
              <a:buFont typeface="Arial"/>
              <a:buChar char="•"/>
            </a:pPr>
            <a:r>
              <a:rPr lang="fr-FR"/>
              <a:t>Aurore Thuleau (IGP)</a:t>
            </a:r>
            <a:endParaRPr lang="fr-FR">
              <a:ea typeface="Verdana"/>
            </a:endParaRPr>
          </a:p>
        </p:txBody>
      </p:sp>
    </p:spTree>
    <p:extLst>
      <p:ext uri="{BB962C8B-B14F-4D97-AF65-F5344CB8AC3E}">
        <p14:creationId xmlns:p14="http://schemas.microsoft.com/office/powerpoint/2010/main" val="2179038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BF35C15-9BFA-4970-B23F-0622D7F0A506}"/>
              </a:ext>
            </a:extLst>
          </p:cNvPr>
          <p:cNvSpPr>
            <a:spLocks noGrp="1"/>
          </p:cNvSpPr>
          <p:nvPr>
            <p:ph type="body" idx="1"/>
          </p:nvPr>
        </p:nvSpPr>
        <p:spPr/>
        <p:txBody>
          <a:bodyPr vert="horz" lIns="91440" tIns="45720" rIns="91440" bIns="45720" rtlCol="0" anchor="t">
            <a:normAutofit/>
          </a:bodyPr>
          <a:lstStyle/>
          <a:p>
            <a:pPr algn="l"/>
            <a:r>
              <a:rPr lang="fr-FR">
                <a:latin typeface="Verdana"/>
                <a:ea typeface="Verdana"/>
                <a:cs typeface="Verdana"/>
              </a:rPr>
              <a:t>Nouveaux vacataires et chargés d’enseignement : Rappel des bonnes pratiques essentielles</a:t>
            </a:r>
          </a:p>
          <a:p>
            <a:endParaRPr lang="fr-FR"/>
          </a:p>
        </p:txBody>
      </p:sp>
      <p:sp>
        <p:nvSpPr>
          <p:cNvPr id="3" name="Titre 2">
            <a:extLst>
              <a:ext uri="{FF2B5EF4-FFF2-40B4-BE49-F238E27FC236}">
                <a16:creationId xmlns:a16="http://schemas.microsoft.com/office/drawing/2014/main" id="{4B6F296A-E4F5-42C6-A60D-3917FCCC6185}"/>
              </a:ext>
            </a:extLst>
          </p:cNvPr>
          <p:cNvSpPr>
            <a:spLocks noGrp="1"/>
          </p:cNvSpPr>
          <p:nvPr>
            <p:ph type="title"/>
          </p:nvPr>
        </p:nvSpPr>
        <p:spPr/>
        <p:txBody>
          <a:bodyPr/>
          <a:lstStyle/>
          <a:p>
            <a:r>
              <a:rPr lang="fr-FR"/>
              <a:t>Préconisations pour les cours hybrides</a:t>
            </a:r>
          </a:p>
        </p:txBody>
      </p:sp>
    </p:spTree>
    <p:extLst>
      <p:ext uri="{BB962C8B-B14F-4D97-AF65-F5344CB8AC3E}">
        <p14:creationId xmlns:p14="http://schemas.microsoft.com/office/powerpoint/2010/main" val="3269834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D7CA32-9964-43A2-BFCD-7E58F4C73CC0}"/>
              </a:ext>
            </a:extLst>
          </p:cNvPr>
          <p:cNvSpPr>
            <a:spLocks noGrp="1"/>
          </p:cNvSpPr>
          <p:nvPr>
            <p:ph type="title"/>
          </p:nvPr>
        </p:nvSpPr>
        <p:spPr/>
        <p:txBody>
          <a:bodyPr>
            <a:normAutofit fontScale="90000"/>
          </a:bodyPr>
          <a:lstStyle/>
          <a:p>
            <a:r>
              <a:rPr lang="fr-FR" sz="2700">
                <a:ea typeface="Verdana"/>
              </a:rPr>
              <a:t>Nouveaux vacataires et chargés d’enseignement : Des préconisations essentielles au cours hybrides</a:t>
            </a:r>
            <a:br>
              <a:rPr lang="fr-FR">
                <a:ea typeface="Verdana"/>
              </a:rPr>
            </a:br>
            <a:endParaRPr lang="fr-FR"/>
          </a:p>
        </p:txBody>
      </p:sp>
      <p:sp>
        <p:nvSpPr>
          <p:cNvPr id="3" name="Espace réservé du contenu 2">
            <a:extLst>
              <a:ext uri="{FF2B5EF4-FFF2-40B4-BE49-F238E27FC236}">
                <a16:creationId xmlns:a16="http://schemas.microsoft.com/office/drawing/2014/main" id="{74A6D1CC-A665-4A43-AEE8-32A0AF340264}"/>
              </a:ext>
            </a:extLst>
          </p:cNvPr>
          <p:cNvSpPr>
            <a:spLocks noGrp="1"/>
          </p:cNvSpPr>
          <p:nvPr>
            <p:ph idx="1"/>
          </p:nvPr>
        </p:nvSpPr>
        <p:spPr>
          <a:xfrm>
            <a:off x="457200" y="1417638"/>
            <a:ext cx="8101173" cy="4407809"/>
          </a:xfrm>
        </p:spPr>
        <p:txBody>
          <a:bodyPr vert="horz" lIns="91440" tIns="45720" rIns="91440" bIns="45720" rtlCol="0" anchor="t">
            <a:normAutofit lnSpcReduction="10000"/>
          </a:bodyPr>
          <a:lstStyle/>
          <a:p>
            <a:pPr marL="0" indent="0">
              <a:buNone/>
            </a:pPr>
            <a:r>
              <a:rPr lang="fr-FR" sz="1800"/>
              <a:t>Il est indispensable que les vacataires et chargés d’enseignement soient informés de ces </a:t>
            </a:r>
            <a:r>
              <a:rPr lang="fr-FR" sz="1800" err="1"/>
              <a:t>pré-requis</a:t>
            </a:r>
            <a:r>
              <a:rPr lang="fr-FR" sz="1800"/>
              <a:t> </a:t>
            </a:r>
            <a:r>
              <a:rPr lang="fr-FR" sz="1800" u="sng"/>
              <a:t>indispensables</a:t>
            </a:r>
            <a:r>
              <a:rPr lang="fr-FR" sz="1800"/>
              <a:t> à effectuer en amont pour dispenser les cours, et principalement ceux hybrides :</a:t>
            </a:r>
          </a:p>
          <a:p>
            <a:pPr marL="0" indent="0">
              <a:buNone/>
            </a:pPr>
            <a:endParaRPr lang="fr-FR" sz="1800"/>
          </a:p>
          <a:p>
            <a:pPr>
              <a:buFontTx/>
              <a:buChar char="-"/>
            </a:pPr>
            <a:r>
              <a:rPr lang="fr-FR" sz="1800"/>
              <a:t>Validation de leur compte</a:t>
            </a:r>
            <a:endParaRPr lang="fr-FR" sz="1800">
              <a:ea typeface="Verdana"/>
            </a:endParaRPr>
          </a:p>
          <a:p>
            <a:pPr>
              <a:buFontTx/>
              <a:buChar char="-"/>
            </a:pPr>
            <a:r>
              <a:rPr lang="fr-FR" sz="1800"/>
              <a:t>Tests et prise en main de Teams, </a:t>
            </a:r>
            <a:r>
              <a:rPr lang="fr-FR" sz="1800" err="1"/>
              <a:t>Panopto</a:t>
            </a:r>
            <a:r>
              <a:rPr lang="fr-FR" sz="1800"/>
              <a:t>, Moodle</a:t>
            </a:r>
            <a:endParaRPr lang="fr-FR" sz="1800">
              <a:ea typeface="Verdana"/>
            </a:endParaRPr>
          </a:p>
          <a:p>
            <a:pPr>
              <a:buFontTx/>
              <a:buChar char="-"/>
            </a:pPr>
            <a:r>
              <a:rPr lang="fr-FR" sz="1800">
                <a:solidFill>
                  <a:srgbClr val="000000"/>
                </a:solidFill>
                <a:ea typeface="Verdana"/>
              </a:rPr>
              <a:t>Prendre connaissance des salles et leurs équipements pour ne pas avoir de mauvaises surprises (câblage par exemple).</a:t>
            </a:r>
          </a:p>
          <a:p>
            <a:pPr marL="0" indent="0">
              <a:buNone/>
            </a:pPr>
            <a:r>
              <a:rPr lang="fr-FR" sz="1800">
                <a:solidFill>
                  <a:srgbClr val="000000"/>
                </a:solidFill>
                <a:ea typeface="Verdana"/>
              </a:rPr>
              <a:t>Par défaut d’information un certain nombre d’entre eux se trouvent démunis au début du cours et font appel en catastrophe aux équipes sur place qui, du fait du contexte sanitaire sont réduites et déjà fortement sollicités, voire absente (OTT, </a:t>
            </a:r>
            <a:r>
              <a:rPr lang="fr-FR" sz="1800" err="1">
                <a:solidFill>
                  <a:srgbClr val="000000"/>
                </a:solidFill>
                <a:ea typeface="Verdana"/>
              </a:rPr>
              <a:t>Covid</a:t>
            </a:r>
            <a:r>
              <a:rPr lang="fr-FR" sz="1800">
                <a:solidFill>
                  <a:srgbClr val="000000"/>
                </a:solidFill>
                <a:ea typeface="Verdana"/>
              </a:rPr>
              <a:t>, Intervention extérieur) ou qui n'ont pas l'expertise pour répondre à la demande.</a:t>
            </a:r>
            <a:endParaRPr lang="fr-FR" sz="1800">
              <a:solidFill>
                <a:srgbClr val="000000"/>
              </a:solidFill>
              <a:latin typeface="Verdana" panose="020B0604030504040204" pitchFamily="34" charset="0"/>
              <a:ea typeface="Verdana" panose="020B0604030504040204" pitchFamily="34" charset="0"/>
            </a:endParaRPr>
          </a:p>
          <a:p>
            <a:pPr marL="0" indent="0">
              <a:buNone/>
            </a:pPr>
            <a:r>
              <a:rPr lang="fr-FR" sz="1800">
                <a:solidFill>
                  <a:srgbClr val="000000"/>
                </a:solidFill>
                <a:ea typeface="Verdana"/>
              </a:rPr>
              <a:t>Nous insistons auprès des composantes de la nécessité pour elles de dispenser cette information (responsable de filière, de scolarité, livret d’accueil …).</a:t>
            </a:r>
          </a:p>
          <a:p>
            <a:pPr marL="0" indent="0">
              <a:buNone/>
            </a:pPr>
            <a:endParaRPr lang="fr-FR" sz="1800">
              <a:solidFill>
                <a:srgbClr val="000000"/>
              </a:solidFill>
              <a:latin typeface="Verdana" panose="020B0604030504040204" pitchFamily="34" charset="0"/>
              <a:ea typeface="Verdana" panose="020B0604030504040204" pitchFamily="34" charset="0"/>
            </a:endParaRPr>
          </a:p>
          <a:p>
            <a:pPr marL="0" indent="0">
              <a:buNone/>
            </a:pPr>
            <a:endParaRPr lang="fr-FR" sz="180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12510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D0D1306-A136-4712-A42E-9EBA0A88B37B}"/>
              </a:ext>
            </a:extLst>
          </p:cNvPr>
          <p:cNvSpPr>
            <a:spLocks noGrp="1"/>
          </p:cNvSpPr>
          <p:nvPr>
            <p:ph type="body" idx="1"/>
          </p:nvPr>
        </p:nvSpPr>
        <p:spPr/>
        <p:txBody>
          <a:bodyPr vert="horz" lIns="91440" tIns="45720" rIns="91440" bIns="45720" rtlCol="0" anchor="t">
            <a:normAutofit/>
          </a:bodyPr>
          <a:lstStyle/>
          <a:p>
            <a:r>
              <a:rPr lang="fr-FR">
                <a:latin typeface="Verdana"/>
                <a:ea typeface="Verdana"/>
                <a:cs typeface="Verdana"/>
              </a:rPr>
              <a:t>Azure </a:t>
            </a:r>
            <a:r>
              <a:rPr lang="fr-FR" err="1">
                <a:latin typeface="Verdana"/>
                <a:ea typeface="Verdana"/>
                <a:cs typeface="Verdana"/>
              </a:rPr>
              <a:t>Labs</a:t>
            </a:r>
            <a:endParaRPr lang="fr-FR" err="1"/>
          </a:p>
        </p:txBody>
      </p:sp>
      <p:sp>
        <p:nvSpPr>
          <p:cNvPr id="3" name="Titre 2">
            <a:extLst>
              <a:ext uri="{FF2B5EF4-FFF2-40B4-BE49-F238E27FC236}">
                <a16:creationId xmlns:a16="http://schemas.microsoft.com/office/drawing/2014/main" id="{575A7847-4492-4175-8720-F012A7DAC635}"/>
              </a:ext>
            </a:extLst>
          </p:cNvPr>
          <p:cNvSpPr>
            <a:spLocks noGrp="1"/>
          </p:cNvSpPr>
          <p:nvPr>
            <p:ph type="title"/>
          </p:nvPr>
        </p:nvSpPr>
        <p:spPr/>
        <p:txBody>
          <a:bodyPr/>
          <a:lstStyle/>
          <a:p>
            <a:r>
              <a:rPr lang="fr-FR"/>
              <a:t>Logiciels spécifiques</a:t>
            </a:r>
          </a:p>
        </p:txBody>
      </p:sp>
    </p:spTree>
    <p:extLst>
      <p:ext uri="{BB962C8B-B14F-4D97-AF65-F5344CB8AC3E}">
        <p14:creationId xmlns:p14="http://schemas.microsoft.com/office/powerpoint/2010/main" val="934720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906F9-0E52-48FF-845A-5F14376559A9}"/>
              </a:ext>
            </a:extLst>
          </p:cNvPr>
          <p:cNvSpPr>
            <a:spLocks noGrp="1"/>
          </p:cNvSpPr>
          <p:nvPr>
            <p:ph type="title"/>
          </p:nvPr>
        </p:nvSpPr>
        <p:spPr/>
        <p:txBody>
          <a:bodyPr>
            <a:normAutofit fontScale="90000"/>
          </a:bodyPr>
          <a:lstStyle/>
          <a:p>
            <a:r>
              <a:rPr lang="fr-FR"/>
              <a:t>Retour d’expérience Polytech</a:t>
            </a:r>
          </a:p>
        </p:txBody>
      </p:sp>
      <p:sp>
        <p:nvSpPr>
          <p:cNvPr id="3" name="Espace réservé du contenu 2">
            <a:extLst>
              <a:ext uri="{FF2B5EF4-FFF2-40B4-BE49-F238E27FC236}">
                <a16:creationId xmlns:a16="http://schemas.microsoft.com/office/drawing/2014/main" id="{548440A1-FB08-456D-948F-0F2DE03B9978}"/>
              </a:ext>
            </a:extLst>
          </p:cNvPr>
          <p:cNvSpPr>
            <a:spLocks noGrp="1"/>
          </p:cNvSpPr>
          <p:nvPr>
            <p:ph idx="1"/>
          </p:nvPr>
        </p:nvSpPr>
        <p:spPr>
          <a:xfrm>
            <a:off x="447514" y="1367725"/>
            <a:ext cx="8229600" cy="4981225"/>
          </a:xfrm>
        </p:spPr>
        <p:txBody>
          <a:bodyPr vert="horz" lIns="91440" tIns="45720" rIns="91440" bIns="45720" rtlCol="0" anchor="t">
            <a:normAutofit lnSpcReduction="10000"/>
          </a:bodyPr>
          <a:lstStyle/>
          <a:p>
            <a:r>
              <a:rPr lang="fr-FR" sz="1600" dirty="0">
                <a:ea typeface="Verdana"/>
              </a:rPr>
              <a:t>Azure </a:t>
            </a:r>
            <a:r>
              <a:rPr lang="fr-FR" sz="1600" dirty="0" err="1">
                <a:ea typeface="Verdana"/>
              </a:rPr>
              <a:t>Labs</a:t>
            </a:r>
            <a:r>
              <a:rPr lang="fr-FR" sz="1600" dirty="0">
                <a:ea typeface="Verdana"/>
              </a:rPr>
              <a:t> :</a:t>
            </a:r>
            <a:endParaRPr lang="fr-FR">
              <a:ea typeface="Verdana"/>
            </a:endParaRPr>
          </a:p>
          <a:p>
            <a:pPr lvl="1"/>
            <a:r>
              <a:rPr lang="fr-FR" sz="1200" dirty="0">
                <a:ea typeface="Verdana"/>
              </a:rPr>
              <a:t>Plate forme Microsoft Azure (cloud) permettant de créer des classes (</a:t>
            </a:r>
            <a:r>
              <a:rPr lang="fr-FR" sz="1200" dirty="0" err="1">
                <a:ea typeface="Verdana"/>
              </a:rPr>
              <a:t>labs</a:t>
            </a:r>
            <a:r>
              <a:rPr lang="fr-FR" sz="1200" dirty="0">
                <a:ea typeface="Verdana"/>
              </a:rPr>
              <a:t>) de machines virtuelles.</a:t>
            </a:r>
            <a:endParaRPr lang="fr-FR"/>
          </a:p>
          <a:p>
            <a:pPr lvl="1"/>
            <a:r>
              <a:rPr lang="fr-FR" sz="1200" dirty="0">
                <a:ea typeface="Verdana"/>
              </a:rPr>
              <a:t>Coût à l'heure d'utilisation des ressources. Estimation assez précise à la conception, suivi en temps (presque) réel (décalage d'une journée).</a:t>
            </a:r>
            <a:endParaRPr lang="fr-FR"/>
          </a:p>
          <a:p>
            <a:pPr lvl="1"/>
            <a:r>
              <a:rPr lang="fr-FR" sz="1200" dirty="0">
                <a:ea typeface="Verdana"/>
              </a:rPr>
              <a:t>Machines paramétrables en fonction du besoin logiciel (performances graphiques ou calcul ou standard bureautique …)</a:t>
            </a:r>
            <a:endParaRPr lang="fr-FR"/>
          </a:p>
          <a:p>
            <a:pPr lvl="1"/>
            <a:r>
              <a:rPr lang="fr-FR" sz="1200" dirty="0">
                <a:ea typeface="Verdana"/>
              </a:rPr>
              <a:t>Classes ajustables (nombre d'étudiants, nombre d'heures allouées …)</a:t>
            </a:r>
            <a:endParaRPr lang="fr-FR"/>
          </a:p>
          <a:p>
            <a:pPr lvl="1"/>
            <a:r>
              <a:rPr lang="fr-FR" sz="1200" dirty="0">
                <a:ea typeface="Verdana"/>
              </a:rPr>
              <a:t>Accès à distance en RDP =&gt; accessible depuis les systèmes : Windows, Mac, Linux, Ios, Android (Chromebook à tester)</a:t>
            </a:r>
            <a:endParaRPr lang="fr-FR"/>
          </a:p>
          <a:p>
            <a:pPr lvl="1"/>
            <a:r>
              <a:rPr lang="fr-FR" sz="1200" dirty="0">
                <a:ea typeface="Verdana"/>
              </a:rPr>
              <a:t>Outils de Planification de TP</a:t>
            </a:r>
            <a:endParaRPr lang="fr-FR"/>
          </a:p>
          <a:p>
            <a:pPr lvl="1"/>
            <a:r>
              <a:rPr lang="fr-FR" sz="1200" dirty="0">
                <a:ea typeface="Verdana"/>
              </a:rPr>
              <a:t>Attribution d'heures d'utilisation libre / étudiant</a:t>
            </a:r>
            <a:endParaRPr lang="fr-FR"/>
          </a:p>
          <a:p>
            <a:pPr lvl="1"/>
            <a:endParaRPr lang="fr-FR" sz="1200" dirty="0">
              <a:ea typeface="Verdana"/>
            </a:endParaRPr>
          </a:p>
          <a:p>
            <a:r>
              <a:rPr lang="fr-FR" sz="1600" dirty="0">
                <a:ea typeface="Verdana"/>
              </a:rPr>
              <a:t>Tests Polytech:</a:t>
            </a:r>
            <a:endParaRPr lang="fr-FR"/>
          </a:p>
          <a:p>
            <a:pPr lvl="1"/>
            <a:r>
              <a:rPr lang="fr-FR" sz="1200" dirty="0">
                <a:ea typeface="Verdana"/>
              </a:rPr>
              <a:t>Mise en place d'un </a:t>
            </a:r>
            <a:r>
              <a:rPr lang="fr-FR" sz="1200" dirty="0" err="1">
                <a:ea typeface="Verdana"/>
              </a:rPr>
              <a:t>Lab</a:t>
            </a:r>
            <a:r>
              <a:rPr lang="fr-FR" sz="1200" dirty="0">
                <a:ea typeface="Verdana"/>
              </a:rPr>
              <a:t> </a:t>
            </a:r>
            <a:r>
              <a:rPr lang="fr-FR" sz="1200" dirty="0" err="1">
                <a:ea typeface="Verdana"/>
              </a:rPr>
              <a:t>Solidworks</a:t>
            </a:r>
            <a:r>
              <a:rPr lang="fr-FR" sz="1200" dirty="0">
                <a:ea typeface="Verdana"/>
              </a:rPr>
              <a:t> (CAO), nécessitant des ressources de calcul assez importantes.</a:t>
            </a:r>
            <a:endParaRPr lang="fr-FR"/>
          </a:p>
          <a:p>
            <a:pPr lvl="1"/>
            <a:r>
              <a:rPr lang="fr-FR" sz="1200" dirty="0">
                <a:ea typeface="Verdana"/>
              </a:rPr>
              <a:t>Tests par Mr </a:t>
            </a:r>
            <a:r>
              <a:rPr lang="fr-FR" sz="1200" dirty="0" err="1">
                <a:ea typeface="Verdana"/>
              </a:rPr>
              <a:t>Verron</a:t>
            </a:r>
            <a:r>
              <a:rPr lang="fr-FR" sz="1200" dirty="0">
                <a:ea typeface="Verdana"/>
              </a:rPr>
              <a:t> Sylvain pour valider les performances de la machine virtuelle préparée, premiers retours positifs.</a:t>
            </a:r>
            <a:endParaRPr lang="fr-FR"/>
          </a:p>
          <a:p>
            <a:pPr lvl="1"/>
            <a:r>
              <a:rPr lang="fr-FR" sz="1200" dirty="0">
                <a:ea typeface="Verdana"/>
              </a:rPr>
              <a:t>Test du </a:t>
            </a:r>
            <a:r>
              <a:rPr lang="fr-FR" sz="1200" dirty="0" err="1">
                <a:ea typeface="Verdana"/>
              </a:rPr>
              <a:t>Lab</a:t>
            </a:r>
            <a:r>
              <a:rPr lang="fr-FR" sz="1200" dirty="0">
                <a:ea typeface="Verdana"/>
              </a:rPr>
              <a:t> grandeur nature avec une classe de 14 étudiants</a:t>
            </a:r>
            <a:endParaRPr lang="fr-FR" sz="1200" i="1">
              <a:ea typeface="Verdana"/>
            </a:endParaRPr>
          </a:p>
          <a:p>
            <a:pPr lvl="2"/>
            <a:r>
              <a:rPr lang="fr-FR" sz="1200" dirty="0">
                <a:ea typeface="Verdana"/>
              </a:rPr>
              <a:t>Retour très positif : Sauf exception les performances des VM sont bonnes (voir supérieurs à des équipements vieillissants) même avec des débits réseaux moyens (1 seul étudiant a éprouvé des lenteurs excessives du fait de sa connexion)</a:t>
            </a:r>
            <a:endParaRPr lang="fr-FR"/>
          </a:p>
          <a:p>
            <a:pPr lvl="2"/>
            <a:r>
              <a:rPr lang="fr-FR" sz="1200" dirty="0">
                <a:ea typeface="Verdana"/>
              </a:rPr>
              <a:t>Solution fortement envisageable pour les étudiants dont l'équipement ne permet pas l'utilisation des logiciels spécifiques (licence ou matériel incompatible)</a:t>
            </a:r>
            <a:endParaRPr lang="fr-FR"/>
          </a:p>
          <a:p>
            <a:pPr lvl="2"/>
            <a:r>
              <a:rPr lang="fr-FR" sz="1200" dirty="0">
                <a:ea typeface="Verdana"/>
              </a:rPr>
              <a:t>Coût horaire 1,5 € HT(soit pour le test 1,5*15)</a:t>
            </a:r>
            <a:endParaRPr lang="fr-FR" dirty="0"/>
          </a:p>
          <a:p>
            <a:pPr lvl="2"/>
            <a:endParaRPr lang="fr-FR" sz="1200" dirty="0">
              <a:ea typeface="Verdana"/>
            </a:endParaRPr>
          </a:p>
          <a:p>
            <a:pPr lvl="1"/>
            <a:endParaRPr lang="fr-FR" sz="1200" dirty="0">
              <a:ea typeface="Verdana"/>
            </a:endParaRPr>
          </a:p>
        </p:txBody>
      </p:sp>
    </p:spTree>
    <p:extLst>
      <p:ext uri="{BB962C8B-B14F-4D97-AF65-F5344CB8AC3E}">
        <p14:creationId xmlns:p14="http://schemas.microsoft.com/office/powerpoint/2010/main" val="495854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906F9-0E52-48FF-845A-5F14376559A9}"/>
              </a:ext>
            </a:extLst>
          </p:cNvPr>
          <p:cNvSpPr>
            <a:spLocks noGrp="1"/>
          </p:cNvSpPr>
          <p:nvPr>
            <p:ph type="title"/>
          </p:nvPr>
        </p:nvSpPr>
        <p:spPr/>
        <p:txBody>
          <a:bodyPr>
            <a:normAutofit fontScale="90000"/>
          </a:bodyPr>
          <a:lstStyle/>
          <a:p>
            <a:r>
              <a:rPr lang="fr-FR"/>
              <a:t>Retour d’expérience Polytech</a:t>
            </a:r>
          </a:p>
        </p:txBody>
      </p:sp>
      <p:sp>
        <p:nvSpPr>
          <p:cNvPr id="3" name="Espace réservé du contenu 2">
            <a:extLst>
              <a:ext uri="{FF2B5EF4-FFF2-40B4-BE49-F238E27FC236}">
                <a16:creationId xmlns:a16="http://schemas.microsoft.com/office/drawing/2014/main" id="{548440A1-FB08-456D-948F-0F2DE03B9978}"/>
              </a:ext>
            </a:extLst>
          </p:cNvPr>
          <p:cNvSpPr>
            <a:spLocks noGrp="1"/>
          </p:cNvSpPr>
          <p:nvPr>
            <p:ph idx="1"/>
          </p:nvPr>
        </p:nvSpPr>
        <p:spPr>
          <a:xfrm>
            <a:off x="447514" y="1367725"/>
            <a:ext cx="8229600" cy="4981225"/>
          </a:xfrm>
        </p:spPr>
        <p:txBody>
          <a:bodyPr vert="horz" lIns="91440" tIns="45720" rIns="91440" bIns="45720" rtlCol="0" anchor="t">
            <a:normAutofit/>
          </a:bodyPr>
          <a:lstStyle/>
          <a:p>
            <a:pPr lvl="1"/>
            <a:r>
              <a:rPr lang="fr-FR" sz="1200" dirty="0">
                <a:ea typeface="Verdana"/>
              </a:rPr>
              <a:t>2d test effectué avec un </a:t>
            </a:r>
            <a:r>
              <a:rPr lang="fr-FR" sz="1200" dirty="0" err="1">
                <a:ea typeface="Verdana"/>
              </a:rPr>
              <a:t>Lab</a:t>
            </a:r>
            <a:r>
              <a:rPr lang="fr-FR" sz="1200" dirty="0">
                <a:ea typeface="Verdana"/>
              </a:rPr>
              <a:t> "Bases de données Oracle"</a:t>
            </a:r>
            <a:endParaRPr lang="fr-FR" dirty="0"/>
          </a:p>
          <a:p>
            <a:pPr lvl="2"/>
            <a:r>
              <a:rPr lang="fr-FR" sz="1200" dirty="0">
                <a:ea typeface="Verdana"/>
              </a:rPr>
              <a:t>25 machines virtuelles simultanées</a:t>
            </a:r>
          </a:p>
          <a:p>
            <a:pPr lvl="2"/>
            <a:r>
              <a:rPr lang="fr-FR" sz="1200" dirty="0">
                <a:ea typeface="Verdana"/>
              </a:rPr>
              <a:t>Création du </a:t>
            </a:r>
            <a:r>
              <a:rPr lang="fr-FR" sz="1200" dirty="0" err="1">
                <a:ea typeface="Verdana"/>
              </a:rPr>
              <a:t>Lab</a:t>
            </a:r>
            <a:r>
              <a:rPr lang="fr-FR" sz="1200" dirty="0">
                <a:ea typeface="Verdana"/>
              </a:rPr>
              <a:t> et des machines en 1 journée</a:t>
            </a:r>
          </a:p>
          <a:p>
            <a:pPr lvl="2"/>
            <a:r>
              <a:rPr lang="fr-FR" sz="1200" dirty="0">
                <a:ea typeface="Verdana"/>
              </a:rPr>
              <a:t>Tests de la planification du TP avec l'agenda intégré</a:t>
            </a:r>
          </a:p>
          <a:p>
            <a:pPr lvl="2"/>
            <a:r>
              <a:rPr lang="fr-FR" sz="1200" dirty="0">
                <a:ea typeface="Verdana"/>
              </a:rPr>
              <a:t>Coût horaire de la machine virtuelle 0.70 € HT</a:t>
            </a:r>
          </a:p>
          <a:p>
            <a:pPr lvl="1"/>
            <a:r>
              <a:rPr lang="fr-FR" sz="1200" dirty="0">
                <a:ea typeface="Verdana"/>
              </a:rPr>
              <a:t>Retour extrêmement positif de Mr Tarek TALBI, enseignant - extrait de son message:</a:t>
            </a:r>
          </a:p>
          <a:p>
            <a:pPr marL="457200" lvl="1" indent="0">
              <a:buNone/>
            </a:pPr>
            <a:endParaRPr lang="fr-FR" sz="1200" dirty="0">
              <a:ea typeface="Verdana"/>
            </a:endParaRPr>
          </a:p>
          <a:p>
            <a:pPr marL="0" indent="0">
              <a:buNone/>
            </a:pPr>
            <a:r>
              <a:rPr lang="fr-FR" sz="1100" dirty="0">
                <a:ea typeface="Verdana"/>
              </a:rPr>
              <a:t>"Ce mail afin de vous dire que mon premier TD distanciel s’est très bien passé hier, les étudiants ont été immédiatement opérationnel sur l’infrastructure Azure que vous avez mise en place. Corentin </a:t>
            </a:r>
            <a:r>
              <a:rPr lang="fr-FR" sz="1100" dirty="0" err="1">
                <a:ea typeface="Verdana"/>
              </a:rPr>
              <a:t>Boudeau</a:t>
            </a:r>
            <a:r>
              <a:rPr lang="fr-FR" sz="1100" dirty="0">
                <a:ea typeface="Verdana"/>
              </a:rPr>
              <a:t> qui n’avait pas reçu son mail d’invitation a vite rattrapé son retard grâce à votre intervention rapide M. </a:t>
            </a:r>
            <a:r>
              <a:rPr lang="fr-FR" sz="1100" dirty="0" err="1">
                <a:ea typeface="Verdana"/>
              </a:rPr>
              <a:t>Veyer</a:t>
            </a:r>
            <a:r>
              <a:rPr lang="fr-FR" sz="1100" dirty="0">
                <a:ea typeface="Verdana"/>
              </a:rPr>
              <a:t>.</a:t>
            </a:r>
          </a:p>
          <a:p>
            <a:pPr marL="0" indent="0">
              <a:buNone/>
            </a:pPr>
            <a:r>
              <a:rPr lang="fr-FR" sz="1100" dirty="0">
                <a:ea typeface="Verdana"/>
              </a:rPr>
              <a:t>L’intérêt de cette configuration  est de leur permettre de maitriser la complétude du  processus d’administration (administration OS, installation SGBD, administration SGBD …) tout en préservant les capacités de l’enseignant à aider, et ou contrôler, via le partage d’application Teams.</a:t>
            </a:r>
          </a:p>
          <a:p>
            <a:pPr marL="0" indent="0">
              <a:buNone/>
            </a:pPr>
            <a:r>
              <a:rPr lang="fr-FR" sz="1100" dirty="0">
                <a:ea typeface="Verdana"/>
              </a:rPr>
              <a:t>Franchement je m’attendais à essuyer quelques plâtres, ça n’a pas été le cas !</a:t>
            </a:r>
            <a:endParaRPr lang="fr-FR"/>
          </a:p>
          <a:p>
            <a:pPr marL="0" indent="0">
              <a:buNone/>
            </a:pPr>
            <a:r>
              <a:rPr lang="fr-FR" sz="1100" dirty="0">
                <a:ea typeface="Verdana"/>
              </a:rPr>
              <a:t>Merci encore"</a:t>
            </a:r>
          </a:p>
          <a:p>
            <a:pPr lvl="1"/>
            <a:endParaRPr lang="fr-FR" sz="1200" dirty="0">
              <a:ea typeface="Verdana"/>
            </a:endParaRPr>
          </a:p>
          <a:p>
            <a:pPr lvl="1"/>
            <a:endParaRPr lang="fr-FR" sz="1200">
              <a:ea typeface="Verdana"/>
            </a:endParaRPr>
          </a:p>
        </p:txBody>
      </p:sp>
    </p:spTree>
    <p:extLst>
      <p:ext uri="{BB962C8B-B14F-4D97-AF65-F5344CB8AC3E}">
        <p14:creationId xmlns:p14="http://schemas.microsoft.com/office/powerpoint/2010/main" val="1688863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906F9-0E52-48FF-845A-5F14376559A9}"/>
              </a:ext>
            </a:extLst>
          </p:cNvPr>
          <p:cNvSpPr>
            <a:spLocks noGrp="1"/>
          </p:cNvSpPr>
          <p:nvPr>
            <p:ph type="title"/>
          </p:nvPr>
        </p:nvSpPr>
        <p:spPr/>
        <p:txBody>
          <a:bodyPr>
            <a:normAutofit fontScale="90000"/>
          </a:bodyPr>
          <a:lstStyle/>
          <a:p>
            <a:r>
              <a:rPr lang="fr-FR"/>
              <a:t>Retour d’expérience Polytech</a:t>
            </a:r>
          </a:p>
        </p:txBody>
      </p:sp>
      <p:sp>
        <p:nvSpPr>
          <p:cNvPr id="3" name="Espace réservé du contenu 2">
            <a:extLst>
              <a:ext uri="{FF2B5EF4-FFF2-40B4-BE49-F238E27FC236}">
                <a16:creationId xmlns:a16="http://schemas.microsoft.com/office/drawing/2014/main" id="{548440A1-FB08-456D-948F-0F2DE03B9978}"/>
              </a:ext>
            </a:extLst>
          </p:cNvPr>
          <p:cNvSpPr>
            <a:spLocks noGrp="1"/>
          </p:cNvSpPr>
          <p:nvPr>
            <p:ph idx="1"/>
          </p:nvPr>
        </p:nvSpPr>
        <p:spPr>
          <a:xfrm>
            <a:off x="457200" y="1600200"/>
            <a:ext cx="8229600" cy="5144188"/>
          </a:xfrm>
        </p:spPr>
        <p:txBody>
          <a:bodyPr vert="horz" lIns="91440" tIns="45720" rIns="91440" bIns="45720" rtlCol="0" anchor="t">
            <a:normAutofit lnSpcReduction="10000"/>
          </a:bodyPr>
          <a:lstStyle/>
          <a:p>
            <a:pPr>
              <a:buChar char="•"/>
            </a:pPr>
            <a:r>
              <a:rPr lang="fr-FR" sz="1600" dirty="0">
                <a:ea typeface="Verdana"/>
              </a:rPr>
              <a:t>Contraintes / Avantages</a:t>
            </a:r>
            <a:endParaRPr lang="fr-FR" sz="1600" dirty="0"/>
          </a:p>
          <a:p>
            <a:pPr lvl="1"/>
            <a:r>
              <a:rPr lang="fr-FR" sz="1200" dirty="0">
                <a:ea typeface="Verdana"/>
              </a:rPr>
              <a:t>Collaboration DDN/Enseignant indispensable pour la création d'un </a:t>
            </a:r>
            <a:r>
              <a:rPr lang="fr-FR" sz="1200" dirty="0" err="1">
                <a:ea typeface="Verdana"/>
              </a:rPr>
              <a:t>Lab</a:t>
            </a:r>
            <a:r>
              <a:rPr lang="fr-FR" sz="1200" dirty="0">
                <a:ea typeface="Verdana"/>
              </a:rPr>
              <a:t> (paramétrages, tests, validation)</a:t>
            </a:r>
          </a:p>
          <a:p>
            <a:pPr lvl="1"/>
            <a:r>
              <a:rPr lang="fr-FR" sz="1200" dirty="0">
                <a:ea typeface="Verdana"/>
              </a:rPr>
              <a:t>Accompagnement / Assistance nécessaire des informaticiens en phase d'exploitation, implique une planification rigoureuse des TP de la part des enseignant(e)s pour s'assurer de la disponibilité des équipes SAMI</a:t>
            </a:r>
          </a:p>
          <a:p>
            <a:pPr lvl="1"/>
            <a:r>
              <a:rPr lang="fr-FR" sz="1200" dirty="0">
                <a:ea typeface="Verdana"/>
              </a:rPr>
              <a:t>Même si l'estimation des coûts est précis, avec possibilité de définir un  budget pour un </a:t>
            </a:r>
            <a:r>
              <a:rPr lang="fr-FR" sz="1200" dirty="0" err="1">
                <a:ea typeface="Verdana"/>
              </a:rPr>
              <a:t>Lab</a:t>
            </a:r>
            <a:r>
              <a:rPr lang="fr-FR" sz="1200" dirty="0">
                <a:ea typeface="Verdana"/>
              </a:rPr>
              <a:t>, débordement possible si besoins sous évalués. Prévoir une marge et demande un suivi rigoureux du demandeur du </a:t>
            </a:r>
            <a:r>
              <a:rPr lang="fr-FR" sz="1200" dirty="0" err="1">
                <a:ea typeface="Verdana"/>
              </a:rPr>
              <a:t>Lab</a:t>
            </a:r>
            <a:endParaRPr lang="fr-FR" sz="1200" dirty="0">
              <a:ea typeface="Verdana"/>
            </a:endParaRPr>
          </a:p>
          <a:p>
            <a:pPr lvl="1"/>
            <a:r>
              <a:rPr lang="fr-FR" sz="1200" dirty="0">
                <a:ea typeface="Verdana"/>
              </a:rPr>
              <a:t>Les performances côté utilisateur sont liées à la qualité réseau (déport d'affichage) et à la charge/disponibilité des serveurs Microsoft.</a:t>
            </a:r>
          </a:p>
          <a:p>
            <a:pPr lvl="1"/>
            <a:r>
              <a:rPr lang="fr-FR" sz="1200" dirty="0">
                <a:ea typeface="Verdana"/>
              </a:rPr>
              <a:t>Au coût horaire des </a:t>
            </a:r>
            <a:r>
              <a:rPr lang="fr-FR" sz="1200" dirty="0" err="1">
                <a:ea typeface="Verdana"/>
              </a:rPr>
              <a:t>Labs</a:t>
            </a:r>
            <a:r>
              <a:rPr lang="fr-FR" sz="1200" dirty="0">
                <a:ea typeface="Verdana"/>
              </a:rPr>
              <a:t> il faut ajouter les coûts de stockage des images, bande passante et ressources globales, actuellement de l'ordre de 25% en plus mais à affiner car nous sommes en phase de test =&gt; </a:t>
            </a:r>
            <a:r>
              <a:rPr lang="fr-FR" sz="1200" b="1" dirty="0">
                <a:ea typeface="Verdana"/>
              </a:rPr>
              <a:t>coût moyen d'un </a:t>
            </a:r>
            <a:r>
              <a:rPr lang="fr-FR" sz="1200" b="1" dirty="0" err="1">
                <a:ea typeface="Verdana"/>
              </a:rPr>
              <a:t>lab</a:t>
            </a:r>
            <a:r>
              <a:rPr lang="fr-FR" sz="1200" b="1" dirty="0">
                <a:ea typeface="Verdana"/>
              </a:rPr>
              <a:t> de 2€ HT/heure d'utilisation</a:t>
            </a:r>
          </a:p>
          <a:p>
            <a:pPr marL="457200" lvl="1" indent="0">
              <a:buNone/>
            </a:pPr>
            <a:endParaRPr lang="fr-FR" sz="1200">
              <a:ea typeface="Verdana"/>
            </a:endParaRPr>
          </a:p>
          <a:p>
            <a:pPr lvl="1"/>
            <a:r>
              <a:rPr lang="fr-FR" sz="1200" dirty="0">
                <a:ea typeface="Verdana"/>
              </a:rPr>
              <a:t>Délégation de la gestion du </a:t>
            </a:r>
            <a:r>
              <a:rPr lang="fr-FR" sz="1200" dirty="0" err="1">
                <a:ea typeface="Verdana"/>
              </a:rPr>
              <a:t>Lab</a:t>
            </a:r>
            <a:r>
              <a:rPr lang="fr-FR" sz="1200" dirty="0">
                <a:ea typeface="Verdana"/>
              </a:rPr>
              <a:t> possible, prise en main et procédures assez simples</a:t>
            </a:r>
          </a:p>
          <a:p>
            <a:pPr lvl="1"/>
            <a:r>
              <a:rPr lang="fr-FR" sz="1200" dirty="0">
                <a:ea typeface="Verdana"/>
              </a:rPr>
              <a:t>Création d'un </a:t>
            </a:r>
            <a:r>
              <a:rPr lang="fr-FR" sz="1200" dirty="0" err="1">
                <a:ea typeface="Verdana"/>
              </a:rPr>
              <a:t>lab</a:t>
            </a:r>
            <a:r>
              <a:rPr lang="fr-FR" sz="1200" dirty="0">
                <a:ea typeface="Verdana"/>
              </a:rPr>
              <a:t> et déploiement rapide. Avec une bonne coordination Enseignant(e)/Informaticien une classe peut-être montée et opérationnelle en 1 à 2 journées (quel que soit sa taille)</a:t>
            </a:r>
          </a:p>
          <a:p>
            <a:pPr lvl="1"/>
            <a:r>
              <a:rPr lang="fr-FR" sz="1200" dirty="0">
                <a:ea typeface="Verdana"/>
              </a:rPr>
              <a:t>Pas d'investissement en infra lourde =&gt; pas d'engagement si abandon de la solution</a:t>
            </a:r>
          </a:p>
          <a:p>
            <a:pPr lvl="1"/>
            <a:r>
              <a:rPr lang="fr-FR" sz="1200" dirty="0">
                <a:ea typeface="Verdana"/>
              </a:rPr>
              <a:t>Pas de licences Windows à prévoir (tant en terme d'accès au machines qu'en terme de licence système d'exploitation)</a:t>
            </a:r>
          </a:p>
          <a:p>
            <a:pPr lvl="1"/>
            <a:r>
              <a:rPr lang="fr-FR" sz="1200" dirty="0">
                <a:ea typeface="Verdana"/>
              </a:rPr>
              <a:t>Compatible avec (presque) tous les équipements des étudiants.</a:t>
            </a:r>
          </a:p>
          <a:p>
            <a:pPr lvl="1"/>
            <a:endParaRPr lang="fr-FR" sz="1200">
              <a:ea typeface="Verdana"/>
            </a:endParaRPr>
          </a:p>
          <a:p>
            <a:pPr marL="457200" lvl="1" indent="0">
              <a:buNone/>
            </a:pPr>
            <a:r>
              <a:rPr lang="fr-FR" sz="1200" b="1" dirty="0">
                <a:ea typeface="Verdana"/>
              </a:rPr>
              <a:t>=&gt; C'est, à ce stade, une réponse valide au besoin de mettre à disposition des logiciels/salles  infos accessibles aux étudiants en distanciel.</a:t>
            </a:r>
          </a:p>
        </p:txBody>
      </p:sp>
    </p:spTree>
    <p:extLst>
      <p:ext uri="{BB962C8B-B14F-4D97-AF65-F5344CB8AC3E}">
        <p14:creationId xmlns:p14="http://schemas.microsoft.com/office/powerpoint/2010/main" val="2737109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BD3D3C0-6F2E-4A6D-8B3B-6EDA7E572869}"/>
              </a:ext>
            </a:extLst>
          </p:cNvPr>
          <p:cNvSpPr>
            <a:spLocks noGrp="1"/>
          </p:cNvSpPr>
          <p:nvPr>
            <p:ph type="body" idx="1"/>
          </p:nvPr>
        </p:nvSpPr>
        <p:spPr/>
        <p:txBody>
          <a:bodyPr/>
          <a:lstStyle/>
          <a:p>
            <a:r>
              <a:rPr lang="fr-FR"/>
              <a:t>Point d’étape</a:t>
            </a:r>
          </a:p>
        </p:txBody>
      </p:sp>
      <p:sp>
        <p:nvSpPr>
          <p:cNvPr id="3" name="Titre 2">
            <a:extLst>
              <a:ext uri="{FF2B5EF4-FFF2-40B4-BE49-F238E27FC236}">
                <a16:creationId xmlns:a16="http://schemas.microsoft.com/office/drawing/2014/main" id="{23C5E886-46D8-45A7-889B-6535E8928B15}"/>
              </a:ext>
            </a:extLst>
          </p:cNvPr>
          <p:cNvSpPr>
            <a:spLocks noGrp="1"/>
          </p:cNvSpPr>
          <p:nvPr>
            <p:ph type="title"/>
          </p:nvPr>
        </p:nvSpPr>
        <p:spPr/>
        <p:txBody>
          <a:bodyPr/>
          <a:lstStyle/>
          <a:p>
            <a:r>
              <a:rPr lang="fr-FR"/>
              <a:t>ICC</a:t>
            </a:r>
          </a:p>
        </p:txBody>
      </p:sp>
    </p:spTree>
    <p:extLst>
      <p:ext uri="{BB962C8B-B14F-4D97-AF65-F5344CB8AC3E}">
        <p14:creationId xmlns:p14="http://schemas.microsoft.com/office/powerpoint/2010/main" val="1756138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AD6052-31F5-4157-83E7-D6C568A2B920}"/>
              </a:ext>
            </a:extLst>
          </p:cNvPr>
          <p:cNvSpPr>
            <a:spLocks noGrp="1"/>
          </p:cNvSpPr>
          <p:nvPr>
            <p:ph type="title"/>
          </p:nvPr>
        </p:nvSpPr>
        <p:spPr/>
        <p:txBody>
          <a:bodyPr/>
          <a:lstStyle/>
          <a:p>
            <a:r>
              <a:rPr lang="fr-FR">
                <a:latin typeface="Verdana"/>
                <a:ea typeface="Verdana"/>
                <a:cs typeface="Verdana"/>
              </a:rPr>
              <a:t>Installations effectuées</a:t>
            </a:r>
            <a:endParaRPr lang="fr-FR"/>
          </a:p>
        </p:txBody>
      </p:sp>
      <p:sp>
        <p:nvSpPr>
          <p:cNvPr id="3" name="Espace réservé du contenu 2">
            <a:extLst>
              <a:ext uri="{FF2B5EF4-FFF2-40B4-BE49-F238E27FC236}">
                <a16:creationId xmlns:a16="http://schemas.microsoft.com/office/drawing/2014/main" id="{6284BE76-36B6-49EE-B535-475263090186}"/>
              </a:ext>
            </a:extLst>
          </p:cNvPr>
          <p:cNvSpPr>
            <a:spLocks noGrp="1"/>
          </p:cNvSpPr>
          <p:nvPr>
            <p:ph idx="1"/>
          </p:nvPr>
        </p:nvSpPr>
        <p:spPr>
          <a:xfrm>
            <a:off x="580397" y="1754326"/>
            <a:ext cx="7886700" cy="4555334"/>
          </a:xfrm>
        </p:spPr>
        <p:txBody>
          <a:bodyPr vert="horz" lIns="91440" tIns="45720" rIns="91440" bIns="45720" rtlCol="0" anchor="t">
            <a:normAutofit/>
          </a:bodyPr>
          <a:lstStyle/>
          <a:p>
            <a:r>
              <a:rPr lang="fr-FR">
                <a:latin typeface="Verdana"/>
                <a:ea typeface="Verdana"/>
                <a:cs typeface="Verdana"/>
              </a:rPr>
              <a:t>8 salles sont installées:</a:t>
            </a:r>
          </a:p>
          <a:p>
            <a:pPr lvl="1"/>
            <a:r>
              <a:rPr lang="fr-FR">
                <a:latin typeface="Verdana"/>
                <a:ea typeface="Verdana"/>
                <a:cs typeface="Verdana"/>
              </a:rPr>
              <a:t> Amphi Averroès Santé</a:t>
            </a:r>
          </a:p>
          <a:p>
            <a:pPr lvl="1"/>
            <a:r>
              <a:rPr lang="fr-FR">
                <a:latin typeface="Verdana"/>
                <a:ea typeface="Verdana"/>
                <a:cs typeface="Verdana"/>
              </a:rPr>
              <a:t> Amphi A LLSH</a:t>
            </a:r>
          </a:p>
          <a:p>
            <a:pPr lvl="1"/>
            <a:r>
              <a:rPr lang="fr-FR">
                <a:latin typeface="Verdana"/>
                <a:ea typeface="Verdana"/>
                <a:cs typeface="Verdana"/>
              </a:rPr>
              <a:t> Amphi Pocquet DEG</a:t>
            </a:r>
          </a:p>
          <a:p>
            <a:pPr lvl="1">
              <a:buFont typeface="Verdana" panose="020B0604020202020204" pitchFamily="34" charset="0"/>
              <a:buChar char="–"/>
            </a:pPr>
            <a:r>
              <a:rPr lang="fr-FR">
                <a:latin typeface="Verdana"/>
                <a:ea typeface="Verdana"/>
                <a:cs typeface="Verdana"/>
              </a:rPr>
              <a:t> Salle Emeraude Présidence</a:t>
            </a:r>
          </a:p>
          <a:p>
            <a:pPr lvl="1"/>
            <a:r>
              <a:rPr lang="fr-FR">
                <a:latin typeface="Verdana"/>
                <a:ea typeface="Verdana"/>
                <a:cs typeface="Verdana"/>
              </a:rPr>
              <a:t> Salle D138 LLSH</a:t>
            </a:r>
          </a:p>
          <a:p>
            <a:pPr lvl="1">
              <a:buFont typeface="Verdana" panose="020B0604020202020204" pitchFamily="34" charset="0"/>
              <a:buChar char="–"/>
            </a:pPr>
            <a:r>
              <a:rPr lang="fr-FR">
                <a:latin typeface="Verdana"/>
                <a:ea typeface="Verdana"/>
                <a:cs typeface="Verdana"/>
              </a:rPr>
              <a:t> Salle L107 Sciences</a:t>
            </a:r>
          </a:p>
          <a:p>
            <a:pPr lvl="1">
              <a:buFont typeface="Verdana" panose="020B0604020202020204" pitchFamily="34" charset="0"/>
              <a:buChar char="–"/>
            </a:pPr>
            <a:r>
              <a:rPr lang="fr-FR">
                <a:latin typeface="Verdana"/>
                <a:ea typeface="Verdana"/>
                <a:cs typeface="Verdana"/>
              </a:rPr>
              <a:t> Amphi Césaire Cholet</a:t>
            </a:r>
            <a:endParaRPr lang="fr-FR"/>
          </a:p>
          <a:p>
            <a:pPr lvl="1">
              <a:buFont typeface="Verdana" panose="020B0604020202020204" pitchFamily="34" charset="0"/>
              <a:buChar char="–"/>
            </a:pPr>
            <a:r>
              <a:rPr lang="fr-FR">
                <a:latin typeface="Verdana"/>
                <a:ea typeface="Verdana"/>
                <a:cs typeface="Verdana"/>
              </a:rPr>
              <a:t> D01 IST Les Sables d’Olonne</a:t>
            </a:r>
          </a:p>
          <a:p>
            <a:pPr marL="457200" lvl="1" indent="0">
              <a:buNone/>
            </a:pPr>
            <a:endParaRPr lang="fr-FR" dirty="0">
              <a:latin typeface="Verdana"/>
              <a:ea typeface="Verdana"/>
              <a:cs typeface="Verdana"/>
            </a:endParaRPr>
          </a:p>
          <a:p>
            <a:pPr marL="457200" lvl="1" indent="0">
              <a:buNone/>
            </a:pPr>
            <a:r>
              <a:rPr lang="fr-FR">
                <a:latin typeface="Verdana"/>
                <a:ea typeface="Verdana"/>
                <a:cs typeface="Verdana"/>
              </a:rPr>
              <a:t>Réglages et finitions en cours</a:t>
            </a:r>
            <a:endParaRPr lang="fr-FR"/>
          </a:p>
          <a:p>
            <a:pPr lvl="1">
              <a:buFont typeface="Verdana" panose="020B0604020202020204" pitchFamily="34" charset="0"/>
              <a:buChar char="–"/>
            </a:pPr>
            <a:endParaRPr lang="fr-FR" dirty="0"/>
          </a:p>
          <a:p>
            <a:endParaRPr lang="fr-FR" dirty="0"/>
          </a:p>
        </p:txBody>
      </p:sp>
      <p:pic>
        <p:nvPicPr>
          <p:cNvPr id="4" name="Image 4" descr="Une image contenant intérieur, plafond, plancher, bois&#10;&#10;Description générée automatiquement">
            <a:extLst>
              <a:ext uri="{FF2B5EF4-FFF2-40B4-BE49-F238E27FC236}">
                <a16:creationId xmlns:a16="http://schemas.microsoft.com/office/drawing/2014/main" id="{ABF265AC-4FE4-43B7-B8AD-835452A956C5}"/>
              </a:ext>
            </a:extLst>
          </p:cNvPr>
          <p:cNvPicPr>
            <a:picLocks noChangeAspect="1"/>
          </p:cNvPicPr>
          <p:nvPr/>
        </p:nvPicPr>
        <p:blipFill>
          <a:blip r:embed="rId2"/>
          <a:stretch>
            <a:fillRect/>
          </a:stretch>
        </p:blipFill>
        <p:spPr>
          <a:xfrm>
            <a:off x="5516558" y="1672861"/>
            <a:ext cx="3147321" cy="1497706"/>
          </a:xfrm>
          <a:prstGeom prst="rect">
            <a:avLst/>
          </a:prstGeom>
        </p:spPr>
      </p:pic>
    </p:spTree>
    <p:extLst>
      <p:ext uri="{BB962C8B-B14F-4D97-AF65-F5344CB8AC3E}">
        <p14:creationId xmlns:p14="http://schemas.microsoft.com/office/powerpoint/2010/main" val="3009992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AD6052-31F5-4157-83E7-D6C568A2B920}"/>
              </a:ext>
            </a:extLst>
          </p:cNvPr>
          <p:cNvSpPr>
            <a:spLocks noGrp="1"/>
          </p:cNvSpPr>
          <p:nvPr>
            <p:ph type="title"/>
          </p:nvPr>
        </p:nvSpPr>
        <p:spPr/>
        <p:txBody>
          <a:bodyPr/>
          <a:lstStyle/>
          <a:p>
            <a:r>
              <a:rPr lang="fr-FR">
                <a:latin typeface="Verdana"/>
                <a:ea typeface="Verdana"/>
                <a:cs typeface="Verdana"/>
              </a:rPr>
              <a:t>Planning Prévisionnel</a:t>
            </a:r>
            <a:endParaRPr lang="fr-FR"/>
          </a:p>
        </p:txBody>
      </p:sp>
      <p:sp>
        <p:nvSpPr>
          <p:cNvPr id="3" name="Espace réservé du contenu 2">
            <a:extLst>
              <a:ext uri="{FF2B5EF4-FFF2-40B4-BE49-F238E27FC236}">
                <a16:creationId xmlns:a16="http://schemas.microsoft.com/office/drawing/2014/main" id="{6284BE76-36B6-49EE-B535-475263090186}"/>
              </a:ext>
            </a:extLst>
          </p:cNvPr>
          <p:cNvSpPr>
            <a:spLocks noGrp="1"/>
          </p:cNvSpPr>
          <p:nvPr>
            <p:ph idx="1"/>
          </p:nvPr>
        </p:nvSpPr>
        <p:spPr>
          <a:xfrm>
            <a:off x="315004" y="1500996"/>
            <a:ext cx="8200346" cy="4675967"/>
          </a:xfrm>
        </p:spPr>
        <p:txBody>
          <a:bodyPr vert="horz" lIns="91440" tIns="45720" rIns="91440" bIns="45720" rtlCol="0" anchor="t">
            <a:normAutofit fontScale="85000" lnSpcReduction="10000"/>
          </a:bodyPr>
          <a:lstStyle/>
          <a:p>
            <a:r>
              <a:rPr lang="fr-FR">
                <a:latin typeface="Verdana"/>
                <a:ea typeface="Verdana"/>
                <a:cs typeface="Verdana"/>
              </a:rPr>
              <a:t>Saumur (PMF) et l’IUT (Salle du conseil) OK (Travaux Fin Mai/Juin)</a:t>
            </a:r>
          </a:p>
          <a:p>
            <a:r>
              <a:rPr lang="fr-FR">
                <a:latin typeface="Verdana"/>
                <a:ea typeface="Verdana"/>
                <a:cs typeface="Verdana"/>
              </a:rPr>
              <a:t>Amphi Centre de simulation (Travaux Juin)</a:t>
            </a:r>
          </a:p>
          <a:p>
            <a:r>
              <a:rPr lang="fr-FR">
                <a:latin typeface="Verdana"/>
                <a:ea typeface="Verdana"/>
                <a:cs typeface="Verdana"/>
              </a:rPr>
              <a:t>Tests d’intégration à l’infra ICC Orange en Janvier</a:t>
            </a:r>
          </a:p>
          <a:p>
            <a:r>
              <a:rPr lang="fr-FR">
                <a:latin typeface="Verdana"/>
                <a:ea typeface="Verdana"/>
                <a:cs typeface="Verdana"/>
              </a:rPr>
              <a:t>Intégration au portail Campus Numérique des Pays de Loire</a:t>
            </a:r>
          </a:p>
          <a:p>
            <a:r>
              <a:rPr lang="fr-FR">
                <a:latin typeface="Verdana"/>
                <a:ea typeface="Verdana"/>
                <a:cs typeface="Verdana"/>
              </a:rPr>
              <a:t>Recette des 8 premières salles Avril/Mai 2021 avec Orange et Rectorat</a:t>
            </a:r>
          </a:p>
          <a:p>
            <a:r>
              <a:rPr lang="fr-FR">
                <a:latin typeface="Verdana"/>
                <a:ea typeface="Verdana"/>
                <a:cs typeface="Verdana"/>
              </a:rPr>
              <a:t>Changement des switchs réseau dans les baies pour pilotage à distance des équipements (Q3/Q4-2021)</a:t>
            </a:r>
          </a:p>
          <a:p>
            <a:r>
              <a:rPr lang="fr-FR">
                <a:latin typeface="Verdana"/>
                <a:ea typeface="Verdana"/>
                <a:cs typeface="Verdana"/>
              </a:rPr>
              <a:t>Mobilier Salle Emeraude + IUT + Saumur (DPIL)</a:t>
            </a:r>
          </a:p>
          <a:p>
            <a:endParaRPr lang="fr-FR" dirty="0"/>
          </a:p>
        </p:txBody>
      </p:sp>
    </p:spTree>
    <p:extLst>
      <p:ext uri="{BB962C8B-B14F-4D97-AF65-F5344CB8AC3E}">
        <p14:creationId xmlns:p14="http://schemas.microsoft.com/office/powerpoint/2010/main" val="50673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F9FE0B1-7FC8-4520-A4CB-B078995AB837}"/>
              </a:ext>
            </a:extLst>
          </p:cNvPr>
          <p:cNvSpPr>
            <a:spLocks noGrp="1"/>
          </p:cNvSpPr>
          <p:nvPr>
            <p:ph type="body" idx="1"/>
          </p:nvPr>
        </p:nvSpPr>
        <p:spPr/>
        <p:txBody>
          <a:bodyPr/>
          <a:lstStyle/>
          <a:p>
            <a:endParaRPr lang="fr-FR"/>
          </a:p>
        </p:txBody>
      </p:sp>
      <p:sp>
        <p:nvSpPr>
          <p:cNvPr id="3" name="Titre 2">
            <a:extLst>
              <a:ext uri="{FF2B5EF4-FFF2-40B4-BE49-F238E27FC236}">
                <a16:creationId xmlns:a16="http://schemas.microsoft.com/office/drawing/2014/main" id="{9A4119A9-A999-4333-9C62-0E358AFF7ACE}"/>
              </a:ext>
            </a:extLst>
          </p:cNvPr>
          <p:cNvSpPr>
            <a:spLocks noGrp="1"/>
          </p:cNvSpPr>
          <p:nvPr>
            <p:ph type="title"/>
          </p:nvPr>
        </p:nvSpPr>
        <p:spPr/>
        <p:txBody>
          <a:bodyPr/>
          <a:lstStyle/>
          <a:p>
            <a:r>
              <a:rPr lang="fr-FR"/>
              <a:t>Informations générales</a:t>
            </a:r>
          </a:p>
        </p:txBody>
      </p:sp>
    </p:spTree>
    <p:extLst>
      <p:ext uri="{BB962C8B-B14F-4D97-AF65-F5344CB8AC3E}">
        <p14:creationId xmlns:p14="http://schemas.microsoft.com/office/powerpoint/2010/main" val="2312762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626DF71-E39E-480D-B884-C2765D170D67}"/>
              </a:ext>
            </a:extLst>
          </p:cNvPr>
          <p:cNvSpPr>
            <a:spLocks noGrp="1"/>
          </p:cNvSpPr>
          <p:nvPr>
            <p:ph type="body" idx="1"/>
          </p:nvPr>
        </p:nvSpPr>
        <p:spPr>
          <a:xfrm>
            <a:off x="2340864" y="3898364"/>
            <a:ext cx="6169724" cy="1125140"/>
          </a:xfrm>
        </p:spPr>
        <p:txBody>
          <a:bodyPr>
            <a:normAutofit fontScale="92500" lnSpcReduction="20000"/>
          </a:bodyPr>
          <a:lstStyle/>
          <a:p>
            <a:pPr marL="257175" indent="-257175" algn="l">
              <a:buFont typeface="Arial" panose="020B0604020202020204" pitchFamily="34" charset="0"/>
              <a:buChar char="•"/>
            </a:pPr>
            <a:r>
              <a:rPr lang="fr-FR"/>
              <a:t>Prêts-long – Bilan des prêts</a:t>
            </a:r>
          </a:p>
          <a:p>
            <a:pPr marL="257175" indent="-257175" algn="l">
              <a:buFont typeface="Arial" panose="020B0604020202020204" pitchFamily="34" charset="0"/>
              <a:buChar char="•"/>
            </a:pPr>
            <a:r>
              <a:rPr lang="fr-FR"/>
              <a:t>Prêts-long – Amélioration à prévoir</a:t>
            </a:r>
          </a:p>
          <a:p>
            <a:pPr marL="257175" indent="-257175" algn="l">
              <a:buFont typeface="Arial" panose="020B0604020202020204" pitchFamily="34" charset="0"/>
              <a:buChar char="•"/>
            </a:pPr>
            <a:r>
              <a:rPr lang="fr-FR"/>
              <a:t>Prêts-long – Conclusion</a:t>
            </a:r>
          </a:p>
        </p:txBody>
      </p:sp>
      <p:sp>
        <p:nvSpPr>
          <p:cNvPr id="3" name="Titre 2">
            <a:extLst>
              <a:ext uri="{FF2B5EF4-FFF2-40B4-BE49-F238E27FC236}">
                <a16:creationId xmlns:a16="http://schemas.microsoft.com/office/drawing/2014/main" id="{5D51A78F-E614-4811-AA46-DDB8D6BC9280}"/>
              </a:ext>
            </a:extLst>
          </p:cNvPr>
          <p:cNvSpPr>
            <a:spLocks noGrp="1"/>
          </p:cNvSpPr>
          <p:nvPr>
            <p:ph type="title"/>
          </p:nvPr>
        </p:nvSpPr>
        <p:spPr/>
        <p:txBody>
          <a:bodyPr>
            <a:normAutofit fontScale="90000"/>
          </a:bodyPr>
          <a:lstStyle/>
          <a:p>
            <a:r>
              <a:rPr lang="fr-FR"/>
              <a:t>Etat des lieux</a:t>
            </a:r>
            <a:br>
              <a:rPr lang="fr-FR"/>
            </a:br>
            <a:r>
              <a:rPr lang="fr-FR"/>
              <a:t>dispositif « Prêts long » sur critères sociaux</a:t>
            </a:r>
          </a:p>
        </p:txBody>
      </p:sp>
    </p:spTree>
    <p:extLst>
      <p:ext uri="{BB962C8B-B14F-4D97-AF65-F5344CB8AC3E}">
        <p14:creationId xmlns:p14="http://schemas.microsoft.com/office/powerpoint/2010/main" val="970452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a:latin typeface="Verdana"/>
                <a:cs typeface="Arial"/>
              </a:rPr>
              <a:t>Prêts-long – Bilan des prêts accordés</a:t>
            </a:r>
          </a:p>
        </p:txBody>
      </p:sp>
      <p:sp>
        <p:nvSpPr>
          <p:cNvPr id="4" name="Espace réservé du pied de page 3"/>
          <p:cNvSpPr>
            <a:spLocks noGrp="1"/>
          </p:cNvSpPr>
          <p:nvPr>
            <p:ph type="ftr" sz="quarter" idx="11"/>
          </p:nvPr>
        </p:nvSpPr>
        <p:spPr/>
        <p:txBody>
          <a:bodyPr/>
          <a:lstStyle/>
          <a:p>
            <a:r>
              <a:rPr lang="fr-FR">
                <a:solidFill>
                  <a:prstClr val="black">
                    <a:tint val="75000"/>
                  </a:prstClr>
                </a:solidFill>
              </a:rPr>
              <a:t>Université d’Angers</a:t>
            </a:r>
          </a:p>
        </p:txBody>
      </p:sp>
      <p:sp>
        <p:nvSpPr>
          <p:cNvPr id="5" name="Espace réservé du numéro de diapositive 4"/>
          <p:cNvSpPr>
            <a:spLocks noGrp="1"/>
          </p:cNvSpPr>
          <p:nvPr>
            <p:ph type="sldNum" sz="quarter" idx="12"/>
          </p:nvPr>
        </p:nvSpPr>
        <p:spPr/>
        <p:txBody>
          <a:bodyPr/>
          <a:lstStyle/>
          <a:p>
            <a:fld id="{299402C8-AAF6-430C-9C4F-B768B719CBA8}" type="slidenum">
              <a:rPr lang="fr-FR" smtClean="0">
                <a:solidFill>
                  <a:prstClr val="black">
                    <a:tint val="75000"/>
                  </a:prstClr>
                </a:solidFill>
              </a:rPr>
              <a:pPr/>
              <a:t>41</a:t>
            </a:fld>
            <a:endParaRPr lang="fr-FR">
              <a:solidFill>
                <a:prstClr val="black">
                  <a:tint val="75000"/>
                </a:prstClr>
              </a:solidFill>
            </a:endParaRPr>
          </a:p>
        </p:txBody>
      </p:sp>
      <p:graphicFrame>
        <p:nvGraphicFramePr>
          <p:cNvPr id="2" name="Tableau 1"/>
          <p:cNvGraphicFramePr>
            <a:graphicFrameLocks noGrp="1"/>
          </p:cNvGraphicFramePr>
          <p:nvPr/>
        </p:nvGraphicFramePr>
        <p:xfrm>
          <a:off x="724600" y="2104275"/>
          <a:ext cx="7694799" cy="1755648"/>
        </p:xfrm>
        <a:graphic>
          <a:graphicData uri="http://schemas.openxmlformats.org/drawingml/2006/table">
            <a:tbl>
              <a:tblPr>
                <a:tableStyleId>{5C22544A-7EE6-4342-B048-85BDC9FD1C3A}</a:tableStyleId>
              </a:tblPr>
              <a:tblGrid>
                <a:gridCol w="1343759">
                  <a:extLst>
                    <a:ext uri="{9D8B030D-6E8A-4147-A177-3AD203B41FA5}">
                      <a16:colId xmlns:a16="http://schemas.microsoft.com/office/drawing/2014/main" val="20000"/>
                    </a:ext>
                  </a:extLst>
                </a:gridCol>
                <a:gridCol w="1796397">
                  <a:extLst>
                    <a:ext uri="{9D8B030D-6E8A-4147-A177-3AD203B41FA5}">
                      <a16:colId xmlns:a16="http://schemas.microsoft.com/office/drawing/2014/main" val="20001"/>
                    </a:ext>
                  </a:extLst>
                </a:gridCol>
                <a:gridCol w="1796398">
                  <a:extLst>
                    <a:ext uri="{9D8B030D-6E8A-4147-A177-3AD203B41FA5}">
                      <a16:colId xmlns:a16="http://schemas.microsoft.com/office/drawing/2014/main" val="20002"/>
                    </a:ext>
                  </a:extLst>
                </a:gridCol>
                <a:gridCol w="1357905">
                  <a:extLst>
                    <a:ext uri="{9D8B030D-6E8A-4147-A177-3AD203B41FA5}">
                      <a16:colId xmlns:a16="http://schemas.microsoft.com/office/drawing/2014/main" val="20003"/>
                    </a:ext>
                  </a:extLst>
                </a:gridCol>
                <a:gridCol w="1400340">
                  <a:extLst>
                    <a:ext uri="{9D8B030D-6E8A-4147-A177-3AD203B41FA5}">
                      <a16:colId xmlns:a16="http://schemas.microsoft.com/office/drawing/2014/main" val="20004"/>
                    </a:ext>
                  </a:extLst>
                </a:gridCol>
              </a:tblGrid>
              <a:tr h="452371">
                <a:tc gridSpan="5">
                  <a:txBody>
                    <a:bodyPr/>
                    <a:lstStyle/>
                    <a:p>
                      <a:pPr algn="ctr" fontAlgn="b"/>
                      <a:r>
                        <a:rPr lang="fr-FR" sz="1400" u="none" strike="noStrike">
                          <a:effectLst/>
                        </a:rPr>
                        <a:t>Etat des prêts au 15 mars 2021</a:t>
                      </a:r>
                      <a:endParaRPr lang="fr-FR" sz="14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36224">
                <a:tc gridSpan="2">
                  <a:txBody>
                    <a:bodyPr/>
                    <a:lstStyle/>
                    <a:p>
                      <a:pPr algn="ctr" fontAlgn="b"/>
                      <a:r>
                        <a:rPr lang="fr-FR" sz="1400" u="none" strike="noStrike">
                          <a:effectLst/>
                        </a:rPr>
                        <a:t>Matériel</a:t>
                      </a:r>
                      <a:endParaRPr lang="fr-FR" sz="14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fr-FR"/>
                    </a:p>
                  </a:txBody>
                  <a:tcPr/>
                </a:tc>
                <a:tc gridSpan="3">
                  <a:txBody>
                    <a:bodyPr/>
                    <a:lstStyle/>
                    <a:p>
                      <a:pPr algn="ctr" fontAlgn="b"/>
                      <a:r>
                        <a:rPr lang="fr-FR" sz="1400" u="none" strike="noStrike">
                          <a:effectLst/>
                        </a:rPr>
                        <a:t>Prêts en cours</a:t>
                      </a:r>
                      <a:endParaRPr lang="fr-FR" sz="14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fr-FR"/>
                    </a:p>
                  </a:txBody>
                  <a:tcPr/>
                </a:tc>
                <a:tc hMerge="1">
                  <a:txBody>
                    <a:bodyPr/>
                    <a:lstStyle/>
                    <a:p>
                      <a:pPr algn="ctr" fontAlgn="b"/>
                      <a:endParaRPr lang="fr-FR" sz="1800" u="none" strike="noStrike">
                        <a:effectLst/>
                      </a:endParaRPr>
                    </a:p>
                  </a:txBody>
                  <a:tcPr marL="9525" marR="9525" marT="9525" marB="0" anchor="b"/>
                </a:tc>
                <a:extLst>
                  <a:ext uri="{0D108BD9-81ED-4DB2-BD59-A6C34878D82A}">
                    <a16:rowId xmlns:a16="http://schemas.microsoft.com/office/drawing/2014/main" val="10001"/>
                  </a:ext>
                </a:extLst>
              </a:tr>
              <a:tr h="436224">
                <a:tc>
                  <a:txBody>
                    <a:bodyPr/>
                    <a:lstStyle/>
                    <a:p>
                      <a:pPr algn="ctr" fontAlgn="b"/>
                      <a:r>
                        <a:rPr lang="fr-FR" sz="1400" u="none" strike="noStrike">
                          <a:effectLst/>
                        </a:rPr>
                        <a:t>En stock</a:t>
                      </a:r>
                      <a:endParaRPr lang="fr-FR" sz="14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fr-FR" sz="1400" u="none" strike="noStrike">
                          <a:effectLst/>
                        </a:rPr>
                        <a:t>HS ou disparu</a:t>
                      </a:r>
                      <a:endParaRPr lang="fr-FR" sz="14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fr-FR" sz="1400" u="none" strike="noStrike">
                          <a:effectLst/>
                        </a:rPr>
                        <a:t>Valides</a:t>
                      </a:r>
                      <a:endParaRPr lang="fr-FR" sz="14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fr-FR" sz="1400" u="none" strike="noStrike">
                          <a:effectLst/>
                        </a:rPr>
                        <a:t>Contact perdu</a:t>
                      </a:r>
                      <a:endParaRPr lang="fr-FR" sz="1400" b="0" i="0" u="none" strike="noStrike">
                        <a:solidFill>
                          <a:srgbClr val="000000"/>
                        </a:solidFill>
                        <a:effectLst/>
                        <a:latin typeface="Calibri" panose="020F0502020204030204" pitchFamily="34" charset="0"/>
                      </a:endParaRPr>
                    </a:p>
                  </a:txBody>
                  <a:tcPr marL="7144" marR="7144" marT="7144"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400" u="none" strike="noStrike">
                          <a:effectLst/>
                        </a:rPr>
                        <a:t>Prêts rendus</a:t>
                      </a:r>
                    </a:p>
                  </a:txBody>
                  <a:tcPr marL="7144" marR="7144" marT="7144" marB="0" anchor="b"/>
                </a:tc>
                <a:extLst>
                  <a:ext uri="{0D108BD9-81ED-4DB2-BD59-A6C34878D82A}">
                    <a16:rowId xmlns:a16="http://schemas.microsoft.com/office/drawing/2014/main" val="10002"/>
                  </a:ext>
                </a:extLst>
              </a:tr>
              <a:tr h="430829">
                <a:tc>
                  <a:txBody>
                    <a:bodyPr/>
                    <a:lstStyle/>
                    <a:p>
                      <a:pPr algn="ctr" fontAlgn="b"/>
                      <a:r>
                        <a:rPr lang="fr-FR" sz="1400" u="none" strike="noStrike">
                          <a:effectLst/>
                        </a:rPr>
                        <a:t>33</a:t>
                      </a:r>
                      <a:endParaRPr lang="fr-FR" sz="14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fr-FR" sz="1400" u="none" strike="noStrike">
                          <a:effectLst/>
                        </a:rPr>
                        <a:t>12</a:t>
                      </a:r>
                      <a:endParaRPr lang="fr-FR" sz="14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fr-FR" sz="1400" u="none" strike="noStrike">
                          <a:effectLst/>
                        </a:rPr>
                        <a:t>51</a:t>
                      </a:r>
                      <a:endParaRPr lang="fr-FR" sz="14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fr-FR" sz="1400" u="none" strike="noStrike">
                          <a:effectLst/>
                        </a:rPr>
                        <a:t>15</a:t>
                      </a:r>
                      <a:endParaRPr lang="fr-FR" sz="14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fr-FR" sz="1400" u="none" strike="noStrike">
                          <a:effectLst/>
                        </a:rPr>
                        <a:t>54</a:t>
                      </a:r>
                      <a:endParaRPr lang="fr-FR" sz="14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3"/>
                  </a:ext>
                </a:extLst>
              </a:tr>
            </a:tbl>
          </a:graphicData>
        </a:graphic>
      </p:graphicFrame>
      <p:graphicFrame>
        <p:nvGraphicFramePr>
          <p:cNvPr id="3" name="Tableau 2"/>
          <p:cNvGraphicFramePr>
            <a:graphicFrameLocks noGrp="1"/>
          </p:cNvGraphicFramePr>
          <p:nvPr/>
        </p:nvGraphicFramePr>
        <p:xfrm>
          <a:off x="2816351" y="4304689"/>
          <a:ext cx="3511296" cy="1108740"/>
        </p:xfrm>
        <a:graphic>
          <a:graphicData uri="http://schemas.openxmlformats.org/drawingml/2006/table">
            <a:tbl>
              <a:tblPr>
                <a:tableStyleId>{5C22544A-7EE6-4342-B048-85BDC9FD1C3A}</a:tableStyleId>
              </a:tblPr>
              <a:tblGrid>
                <a:gridCol w="877824">
                  <a:extLst>
                    <a:ext uri="{9D8B030D-6E8A-4147-A177-3AD203B41FA5}">
                      <a16:colId xmlns:a16="http://schemas.microsoft.com/office/drawing/2014/main" val="20000"/>
                    </a:ext>
                  </a:extLst>
                </a:gridCol>
                <a:gridCol w="877824">
                  <a:extLst>
                    <a:ext uri="{9D8B030D-6E8A-4147-A177-3AD203B41FA5}">
                      <a16:colId xmlns:a16="http://schemas.microsoft.com/office/drawing/2014/main" val="20001"/>
                    </a:ext>
                  </a:extLst>
                </a:gridCol>
                <a:gridCol w="877824">
                  <a:extLst>
                    <a:ext uri="{9D8B030D-6E8A-4147-A177-3AD203B41FA5}">
                      <a16:colId xmlns:a16="http://schemas.microsoft.com/office/drawing/2014/main" val="20002"/>
                    </a:ext>
                  </a:extLst>
                </a:gridCol>
                <a:gridCol w="877824">
                  <a:extLst>
                    <a:ext uri="{9D8B030D-6E8A-4147-A177-3AD203B41FA5}">
                      <a16:colId xmlns:a16="http://schemas.microsoft.com/office/drawing/2014/main" val="20003"/>
                    </a:ext>
                  </a:extLst>
                </a:gridCol>
              </a:tblGrid>
              <a:tr h="337438">
                <a:tc gridSpan="4">
                  <a:txBody>
                    <a:bodyPr/>
                    <a:lstStyle/>
                    <a:p>
                      <a:pPr algn="ctr" fontAlgn="b"/>
                      <a:r>
                        <a:rPr lang="fr-FR" sz="1400" u="none" strike="noStrike">
                          <a:effectLst/>
                        </a:rPr>
                        <a:t>Répartition des prêts par filières</a:t>
                      </a:r>
                      <a:endParaRPr lang="fr-FR" sz="1400" b="0" i="0" u="none" strike="noStrike">
                        <a:solidFill>
                          <a:srgbClr val="000000"/>
                        </a:solidFill>
                        <a:effectLst/>
                        <a:latin typeface="Calibri" panose="020F0502020204030204" pitchFamily="34" charset="0"/>
                      </a:endParaRPr>
                    </a:p>
                  </a:txBody>
                  <a:tcPr marL="7144" marR="7144" marT="7144" marB="0" anchor="b"/>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418624">
                <a:tc>
                  <a:txBody>
                    <a:bodyPr/>
                    <a:lstStyle/>
                    <a:p>
                      <a:pPr algn="ctr" fontAlgn="b"/>
                      <a:r>
                        <a:rPr lang="fr-FR" sz="1400" u="none" strike="noStrike">
                          <a:effectLst/>
                        </a:rPr>
                        <a:t>Total accordés</a:t>
                      </a:r>
                      <a:endParaRPr lang="fr-FR" sz="14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fr-FR" sz="1400" u="none" strike="noStrike">
                          <a:effectLst/>
                        </a:rPr>
                        <a:t>L</a:t>
                      </a:r>
                      <a:endParaRPr lang="fr-FR" sz="14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fr-FR" sz="1400" u="none" strike="noStrike">
                          <a:effectLst/>
                        </a:rPr>
                        <a:t>M</a:t>
                      </a:r>
                      <a:endParaRPr lang="fr-FR" sz="14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fr-FR" sz="1400" u="none" strike="noStrike">
                          <a:effectLst/>
                        </a:rPr>
                        <a:t>D</a:t>
                      </a:r>
                      <a:endParaRPr lang="fr-FR" sz="14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337438">
                <a:tc>
                  <a:txBody>
                    <a:bodyPr/>
                    <a:lstStyle/>
                    <a:p>
                      <a:pPr algn="ctr" fontAlgn="b"/>
                      <a:r>
                        <a:rPr lang="fr-FR" sz="1400" u="none" strike="noStrike">
                          <a:effectLst/>
                        </a:rPr>
                        <a:t>132</a:t>
                      </a:r>
                      <a:endParaRPr lang="fr-FR" sz="14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fr-FR" sz="1400" b="0" i="0" u="none" strike="noStrike">
                          <a:solidFill>
                            <a:srgbClr val="000000"/>
                          </a:solidFill>
                          <a:effectLst/>
                          <a:latin typeface="Calibri" panose="020F0502020204030204" pitchFamily="34" charset="0"/>
                        </a:rPr>
                        <a:t>82</a:t>
                      </a:r>
                    </a:p>
                  </a:txBody>
                  <a:tcPr marL="7144" marR="7144" marT="7144" marB="0" anchor="b"/>
                </a:tc>
                <a:tc>
                  <a:txBody>
                    <a:bodyPr/>
                    <a:lstStyle/>
                    <a:p>
                      <a:pPr algn="ctr" fontAlgn="b"/>
                      <a:r>
                        <a:rPr lang="fr-FR" sz="1400" u="none" strike="noStrike">
                          <a:effectLst/>
                        </a:rPr>
                        <a:t>45</a:t>
                      </a:r>
                      <a:endParaRPr lang="fr-FR" sz="14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fr-FR" sz="1400" u="none" strike="noStrike">
                          <a:effectLst/>
                        </a:rPr>
                        <a:t>4</a:t>
                      </a:r>
                      <a:endParaRPr lang="fr-FR" sz="14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91067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a:latin typeface="Verdana"/>
                <a:cs typeface="Arial"/>
              </a:rPr>
              <a:t>Prêts-long – Améliorations à prévoir</a:t>
            </a:r>
          </a:p>
        </p:txBody>
      </p:sp>
      <p:sp>
        <p:nvSpPr>
          <p:cNvPr id="4" name="Espace réservé du pied de page 3"/>
          <p:cNvSpPr>
            <a:spLocks noGrp="1"/>
          </p:cNvSpPr>
          <p:nvPr>
            <p:ph type="ftr" sz="quarter" idx="11"/>
          </p:nvPr>
        </p:nvSpPr>
        <p:spPr/>
        <p:txBody>
          <a:bodyPr/>
          <a:lstStyle/>
          <a:p>
            <a:r>
              <a:rPr lang="fr-FR">
                <a:solidFill>
                  <a:prstClr val="black">
                    <a:tint val="75000"/>
                  </a:prstClr>
                </a:solidFill>
              </a:rPr>
              <a:t>Université d’Angers</a:t>
            </a:r>
          </a:p>
        </p:txBody>
      </p:sp>
      <p:sp>
        <p:nvSpPr>
          <p:cNvPr id="5" name="Espace réservé du numéro de diapositive 4"/>
          <p:cNvSpPr>
            <a:spLocks noGrp="1"/>
          </p:cNvSpPr>
          <p:nvPr>
            <p:ph type="sldNum" sz="quarter" idx="12"/>
          </p:nvPr>
        </p:nvSpPr>
        <p:spPr/>
        <p:txBody>
          <a:bodyPr/>
          <a:lstStyle/>
          <a:p>
            <a:fld id="{299402C8-AAF6-430C-9C4F-B768B719CBA8}" type="slidenum">
              <a:rPr lang="fr-FR" smtClean="0">
                <a:solidFill>
                  <a:prstClr val="black">
                    <a:tint val="75000"/>
                  </a:prstClr>
                </a:solidFill>
              </a:rPr>
              <a:pPr/>
              <a:t>42</a:t>
            </a:fld>
            <a:endParaRPr lang="fr-FR">
              <a:solidFill>
                <a:prstClr val="black">
                  <a:tint val="75000"/>
                </a:prstClr>
              </a:solidFill>
            </a:endParaRPr>
          </a:p>
        </p:txBody>
      </p:sp>
      <p:sp>
        <p:nvSpPr>
          <p:cNvPr id="8" name="Rectangle 7"/>
          <p:cNvSpPr/>
          <p:nvPr/>
        </p:nvSpPr>
        <p:spPr>
          <a:xfrm>
            <a:off x="226314" y="2048478"/>
            <a:ext cx="8695944" cy="4154984"/>
          </a:xfrm>
          <a:prstGeom prst="rect">
            <a:avLst/>
          </a:prstGeom>
        </p:spPr>
        <p:txBody>
          <a:bodyPr wrap="square">
            <a:spAutoFit/>
          </a:bodyPr>
          <a:lstStyle/>
          <a:p>
            <a:r>
              <a:rPr lang="fr-FR" sz="1350">
                <a:latin typeface="Verdana" panose="020B0604030504040204" pitchFamily="34" charset="0"/>
                <a:ea typeface="Verdana" panose="020B0604030504040204" pitchFamily="34" charset="0"/>
              </a:rPr>
              <a:t>1. </a:t>
            </a:r>
            <a:r>
              <a:rPr lang="fr-FR" sz="1350" u="sng">
                <a:latin typeface="Verdana" panose="020B0604030504040204" pitchFamily="34" charset="0"/>
                <a:ea typeface="Verdana" panose="020B0604030504040204" pitchFamily="34" charset="0"/>
              </a:rPr>
              <a:t>L’organisation</a:t>
            </a:r>
          </a:p>
          <a:p>
            <a:r>
              <a:rPr lang="fr-FR" sz="1350">
                <a:latin typeface="Verdana" panose="020B0604030504040204" pitchFamily="34" charset="0"/>
                <a:ea typeface="Verdana" panose="020B0604030504040204" pitchFamily="34" charset="0"/>
              </a:rPr>
              <a:t>Le prêt-long est soumis à :</a:t>
            </a:r>
          </a:p>
          <a:p>
            <a:pPr marL="214313" indent="-214313">
              <a:buFont typeface="Arial" panose="020B0604020202020204" pitchFamily="34" charset="0"/>
              <a:buChar char="•"/>
            </a:pPr>
            <a:r>
              <a:rPr lang="fr-FR" sz="1200">
                <a:latin typeface="Verdana" panose="020B0604030504040204" pitchFamily="34" charset="0"/>
                <a:ea typeface="Verdana" panose="020B0604030504040204" pitchFamily="34" charset="0"/>
              </a:rPr>
              <a:t>Un accord préalable des services sociaux de l’université (AS)</a:t>
            </a:r>
          </a:p>
          <a:p>
            <a:pPr marL="214313" indent="-214313">
              <a:buFont typeface="Arial" panose="020B0604020202020204" pitchFamily="34" charset="0"/>
              <a:buChar char="•"/>
            </a:pPr>
            <a:r>
              <a:rPr lang="fr-FR" sz="1200">
                <a:latin typeface="Verdana" panose="020B0604030504040204" pitchFamily="34" charset="0"/>
                <a:ea typeface="Verdana" panose="020B0604030504040204" pitchFamily="34" charset="0"/>
              </a:rPr>
              <a:t>La signature d’une convention de prêt auprès de la DDN</a:t>
            </a:r>
          </a:p>
          <a:p>
            <a:pPr marL="214313" indent="-214313">
              <a:buFont typeface="Arial" panose="020B0604020202020204" pitchFamily="34" charset="0"/>
              <a:buChar char="•"/>
            </a:pPr>
            <a:r>
              <a:rPr lang="fr-FR" sz="1200">
                <a:latin typeface="Verdana" panose="020B0604030504040204" pitchFamily="34" charset="0"/>
                <a:ea typeface="Verdana" panose="020B0604030504040204" pitchFamily="34" charset="0"/>
              </a:rPr>
              <a:t>Un suivi du prêt assuré par la DDN au travers de l’outil de gestion de prêt du SCD (Aleph)</a:t>
            </a:r>
          </a:p>
          <a:p>
            <a:endParaRPr lang="fr-FR" sz="1200">
              <a:latin typeface="Verdana" panose="020B0604030504040204" pitchFamily="34" charset="0"/>
              <a:ea typeface="Verdana" panose="020B0604030504040204" pitchFamily="34" charset="0"/>
            </a:endParaRPr>
          </a:p>
          <a:p>
            <a:r>
              <a:rPr lang="fr-FR" sz="1350">
                <a:latin typeface="Verdana" panose="020B0604030504040204" pitchFamily="34" charset="0"/>
                <a:ea typeface="Verdana" panose="020B0604030504040204" pitchFamily="34" charset="0"/>
              </a:rPr>
              <a:t>2. </a:t>
            </a:r>
            <a:r>
              <a:rPr lang="fr-FR" sz="1350" u="sng">
                <a:latin typeface="Verdana" panose="020B0604030504040204" pitchFamily="34" charset="0"/>
                <a:ea typeface="Verdana" panose="020B0604030504040204" pitchFamily="34" charset="0"/>
              </a:rPr>
              <a:t>Les règles liées à la convention</a:t>
            </a:r>
            <a:r>
              <a:rPr lang="fr-FR" sz="1350">
                <a:latin typeface="Verdana" panose="020B0604030504040204" pitchFamily="34" charset="0"/>
                <a:ea typeface="Verdana" panose="020B0604030504040204" pitchFamily="34" charset="0"/>
              </a:rPr>
              <a:t> (adaptées cause COVID)</a:t>
            </a:r>
          </a:p>
          <a:p>
            <a:r>
              <a:rPr lang="fr-FR" sz="1350">
                <a:latin typeface="Verdana" panose="020B0604030504040204" pitchFamily="34" charset="0"/>
                <a:ea typeface="Verdana" panose="020B0604030504040204" pitchFamily="34" charset="0"/>
              </a:rPr>
              <a:t>L’étudiant s’engage à :</a:t>
            </a:r>
          </a:p>
          <a:p>
            <a:pPr marL="214313" indent="-214313">
              <a:buFont typeface="Arial" panose="020B0604020202020204" pitchFamily="34" charset="0"/>
              <a:buChar char="•"/>
            </a:pPr>
            <a:r>
              <a:rPr lang="fr-FR" sz="1200">
                <a:latin typeface="Verdana" panose="020B0604030504040204" pitchFamily="34" charset="0"/>
                <a:ea typeface="Verdana" panose="020B0604030504040204" pitchFamily="34" charset="0"/>
              </a:rPr>
              <a:t>Restituer le matériel dès qu’il n’en a plus l’usage ou dès qu’il quitte les rangs de l’université d’Angers : tacite reconduction du prêt d’une année universitaire à l’autre</a:t>
            </a:r>
          </a:p>
          <a:p>
            <a:pPr marL="214313" indent="-214313">
              <a:buFont typeface="Arial" panose="020B0604020202020204" pitchFamily="34" charset="0"/>
              <a:buChar char="•"/>
            </a:pPr>
            <a:r>
              <a:rPr lang="fr-FR" sz="1200">
                <a:latin typeface="Verdana" panose="020B0604030504040204" pitchFamily="34" charset="0"/>
                <a:ea typeface="Verdana" panose="020B0604030504040204" pitchFamily="34" charset="0"/>
              </a:rPr>
              <a:t>Garder un contact régulier avec la DDN : sont exigés 3 à 4 mails par an au travers de l’outils Aleph.</a:t>
            </a:r>
          </a:p>
          <a:p>
            <a:endParaRPr lang="fr-FR" sz="1350">
              <a:latin typeface="Verdana" panose="020B0604030504040204" pitchFamily="34" charset="0"/>
              <a:ea typeface="Verdana" panose="020B0604030504040204" pitchFamily="34" charset="0"/>
            </a:endParaRPr>
          </a:p>
          <a:p>
            <a:r>
              <a:rPr lang="fr-FR" sz="1350">
                <a:latin typeface="Verdana" panose="020B0604030504040204" pitchFamily="34" charset="0"/>
                <a:ea typeface="Verdana" panose="020B0604030504040204" pitchFamily="34" charset="0"/>
              </a:rPr>
              <a:t>3. </a:t>
            </a:r>
            <a:r>
              <a:rPr lang="fr-FR" sz="1350" u="sng">
                <a:latin typeface="Verdana" panose="020B0604030504040204" pitchFamily="34" charset="0"/>
                <a:ea typeface="Verdana" panose="020B0604030504040204" pitchFamily="34" charset="0"/>
              </a:rPr>
              <a:t>Les gardes fous et sanctions</a:t>
            </a:r>
          </a:p>
          <a:p>
            <a:r>
              <a:rPr lang="fr-FR" sz="1350">
                <a:latin typeface="Verdana" panose="020B0604030504040204" pitchFamily="34" charset="0"/>
                <a:ea typeface="Verdana" panose="020B0604030504040204" pitchFamily="34" charset="0"/>
              </a:rPr>
              <a:t>Les mêmes règles de gestion s’appliquent pour tout les prêts d’ouvrages et de matériel au SCD (Rf. règlement intérieur). Les prêts-long suivent la même logique :</a:t>
            </a:r>
          </a:p>
          <a:p>
            <a:pPr marL="214313" indent="-214313">
              <a:buFont typeface="Arial" panose="020B0604020202020204" pitchFamily="34" charset="0"/>
              <a:buChar char="•"/>
            </a:pPr>
            <a:r>
              <a:rPr lang="fr-FR" sz="1200">
                <a:latin typeface="Verdana" panose="020B0604030504040204" pitchFamily="34" charset="0"/>
                <a:ea typeface="Verdana" panose="020B0604030504040204" pitchFamily="34" charset="0"/>
              </a:rPr>
              <a:t>Une date de retour prévue est posée dans Aleph</a:t>
            </a:r>
          </a:p>
          <a:p>
            <a:pPr marL="214313" indent="-214313">
              <a:buFont typeface="Arial" panose="020B0604020202020204" pitchFamily="34" charset="0"/>
              <a:buChar char="•"/>
            </a:pPr>
            <a:r>
              <a:rPr lang="fr-FR" sz="1200">
                <a:latin typeface="Verdana" panose="020B0604030504040204" pitchFamily="34" charset="0"/>
                <a:ea typeface="Verdana" panose="020B0604030504040204" pitchFamily="34" charset="0"/>
              </a:rPr>
              <a:t>L’étudiant doit donner de ses nouvelles un peu avant cette date auprès du correspondant de la DDN</a:t>
            </a:r>
          </a:p>
          <a:p>
            <a:pPr marL="214313" indent="-214313">
              <a:buFont typeface="Arial" panose="020B0604020202020204" pitchFamily="34" charset="0"/>
              <a:buChar char="•"/>
            </a:pPr>
            <a:r>
              <a:rPr lang="fr-FR" sz="1200">
                <a:latin typeface="Verdana" panose="020B0604030504040204" pitchFamily="34" charset="0"/>
                <a:ea typeface="Verdana" panose="020B0604030504040204" pitchFamily="34" charset="0"/>
              </a:rPr>
              <a:t>Sans nouvelle l’étudiant tombe en retard, puis grand retard au-delà de 20 jours : période accompagnée de relances</a:t>
            </a:r>
          </a:p>
          <a:p>
            <a:pPr marL="214313" indent="-214313">
              <a:buFont typeface="Arial" panose="020B0604020202020204" pitchFamily="34" charset="0"/>
              <a:buChar char="•"/>
            </a:pPr>
            <a:r>
              <a:rPr lang="fr-FR" sz="1200">
                <a:latin typeface="Verdana" panose="020B0604030504040204" pitchFamily="34" charset="0"/>
                <a:ea typeface="Verdana" panose="020B0604030504040204" pitchFamily="34" charset="0"/>
              </a:rPr>
              <a:t>Le signalement est transmis à la DEVE qui bloque le dossier administratif de l’étudiant : procédure manuelle</a:t>
            </a:r>
          </a:p>
        </p:txBody>
      </p:sp>
      <p:sp>
        <p:nvSpPr>
          <p:cNvPr id="9" name="Rectangle 8"/>
          <p:cNvSpPr/>
          <p:nvPr/>
        </p:nvSpPr>
        <p:spPr>
          <a:xfrm>
            <a:off x="226314" y="1771479"/>
            <a:ext cx="1396536" cy="300082"/>
          </a:xfrm>
          <a:prstGeom prst="rect">
            <a:avLst/>
          </a:prstGeom>
        </p:spPr>
        <p:txBody>
          <a:bodyPr wrap="none">
            <a:spAutoFit/>
          </a:bodyPr>
          <a:lstStyle/>
          <a:p>
            <a:pPr>
              <a:spcBef>
                <a:spcPct val="50000"/>
              </a:spcBef>
            </a:pPr>
            <a:r>
              <a:rPr lang="fr-FR" sz="1350" u="sng">
                <a:solidFill>
                  <a:srgbClr val="0070C0"/>
                </a:solidFill>
                <a:latin typeface="Arial"/>
                <a:cs typeface="Arial"/>
              </a:rPr>
              <a:t>Dispositif actuel</a:t>
            </a:r>
            <a:endParaRPr lang="fr-FR" sz="1350" u="sng">
              <a:solidFill>
                <a:srgbClr val="0070C0"/>
              </a:solidFill>
              <a:ea typeface="+mn-lt"/>
              <a:cs typeface="+mn-lt"/>
            </a:endParaRPr>
          </a:p>
        </p:txBody>
      </p:sp>
    </p:spTree>
    <p:extLst>
      <p:ext uri="{BB962C8B-B14F-4D97-AF65-F5344CB8AC3E}">
        <p14:creationId xmlns:p14="http://schemas.microsoft.com/office/powerpoint/2010/main" val="1517528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a:latin typeface="Verdana"/>
                <a:cs typeface="Arial"/>
              </a:rPr>
              <a:t>Prêts-long – Améliorations à prévoir</a:t>
            </a:r>
          </a:p>
        </p:txBody>
      </p:sp>
      <p:sp>
        <p:nvSpPr>
          <p:cNvPr id="4" name="Espace réservé du pied de page 3"/>
          <p:cNvSpPr>
            <a:spLocks noGrp="1"/>
          </p:cNvSpPr>
          <p:nvPr>
            <p:ph type="ftr" sz="quarter" idx="11"/>
          </p:nvPr>
        </p:nvSpPr>
        <p:spPr/>
        <p:txBody>
          <a:bodyPr/>
          <a:lstStyle/>
          <a:p>
            <a:r>
              <a:rPr lang="fr-FR">
                <a:solidFill>
                  <a:prstClr val="black">
                    <a:tint val="75000"/>
                  </a:prstClr>
                </a:solidFill>
              </a:rPr>
              <a:t>Université d’Angers</a:t>
            </a:r>
          </a:p>
        </p:txBody>
      </p:sp>
      <p:sp>
        <p:nvSpPr>
          <p:cNvPr id="5" name="Espace réservé du numéro de diapositive 4"/>
          <p:cNvSpPr>
            <a:spLocks noGrp="1"/>
          </p:cNvSpPr>
          <p:nvPr>
            <p:ph type="sldNum" sz="quarter" idx="12"/>
          </p:nvPr>
        </p:nvSpPr>
        <p:spPr/>
        <p:txBody>
          <a:bodyPr/>
          <a:lstStyle/>
          <a:p>
            <a:fld id="{299402C8-AAF6-430C-9C4F-B768B719CBA8}" type="slidenum">
              <a:rPr lang="fr-FR" smtClean="0">
                <a:solidFill>
                  <a:prstClr val="black">
                    <a:tint val="75000"/>
                  </a:prstClr>
                </a:solidFill>
              </a:rPr>
              <a:pPr/>
              <a:t>43</a:t>
            </a:fld>
            <a:endParaRPr lang="fr-FR">
              <a:solidFill>
                <a:prstClr val="black">
                  <a:tint val="75000"/>
                </a:prstClr>
              </a:solidFill>
            </a:endParaRPr>
          </a:p>
        </p:txBody>
      </p:sp>
      <p:sp>
        <p:nvSpPr>
          <p:cNvPr id="8" name="Rectangle 7"/>
          <p:cNvSpPr/>
          <p:nvPr/>
        </p:nvSpPr>
        <p:spPr>
          <a:xfrm>
            <a:off x="226314" y="1581414"/>
            <a:ext cx="8691372" cy="4339650"/>
          </a:xfrm>
          <a:prstGeom prst="rect">
            <a:avLst/>
          </a:prstGeom>
        </p:spPr>
        <p:txBody>
          <a:bodyPr wrap="square">
            <a:spAutoFit/>
          </a:bodyPr>
          <a:lstStyle/>
          <a:p>
            <a:pPr marL="257175" indent="-257175">
              <a:buAutoNum type="arabicPeriod"/>
            </a:pPr>
            <a:r>
              <a:rPr lang="fr-FR" sz="1200">
                <a:latin typeface="Verdana" panose="020B0604030504040204" pitchFamily="34" charset="0"/>
                <a:ea typeface="Verdana" panose="020B0604030504040204" pitchFamily="34" charset="0"/>
              </a:rPr>
              <a:t>La convention de prêt</a:t>
            </a:r>
          </a:p>
          <a:p>
            <a:pPr marL="600075" lvl="1" indent="-257175">
              <a:buFont typeface="Arial" panose="020B0604020202020204" pitchFamily="34" charset="0"/>
              <a:buChar char="•"/>
            </a:pPr>
            <a:endParaRPr lang="fr-FR" sz="1200">
              <a:latin typeface="Verdana" panose="020B0604030504040204" pitchFamily="34" charset="0"/>
              <a:ea typeface="Verdana" panose="020B0604030504040204" pitchFamily="34" charset="0"/>
            </a:endParaRPr>
          </a:p>
          <a:p>
            <a:pPr marL="600075" lvl="1" indent="-257175">
              <a:buFont typeface="Arial" panose="020B0604020202020204" pitchFamily="34" charset="0"/>
              <a:buChar char="•"/>
            </a:pPr>
            <a:r>
              <a:rPr lang="fr-FR" sz="1200">
                <a:latin typeface="Verdana" panose="020B0604030504040204" pitchFamily="34" charset="0"/>
                <a:ea typeface="Verdana" panose="020B0604030504040204" pitchFamily="34" charset="0"/>
              </a:rPr>
              <a:t>La tacite reconduction entraine des périodes de flou pendant lesquelles l’étudiant n’est plus inscrit mais garde le portable.</a:t>
            </a:r>
          </a:p>
          <a:p>
            <a:pPr marL="600075" lvl="1" indent="-257175">
              <a:buFont typeface="Arial" panose="020B0604020202020204" pitchFamily="34" charset="0"/>
              <a:buChar char="•"/>
            </a:pPr>
            <a:r>
              <a:rPr lang="fr-FR" sz="1200">
                <a:latin typeface="Verdana" panose="020B0604030504040204" pitchFamily="34" charset="0"/>
                <a:ea typeface="Verdana" panose="020B0604030504040204" pitchFamily="34" charset="0"/>
              </a:rPr>
              <a:t>Le texte ne tient pas compte du public concerné : l’étudiant est responsable du matériel et s’engage à le restituer en parfait état sous peine de frais allant jusqu’au remboursement total (830€).</a:t>
            </a:r>
          </a:p>
          <a:p>
            <a:pPr marL="600075" lvl="1" indent="-257175">
              <a:buFont typeface="Arial" panose="020B0604020202020204" pitchFamily="34" charset="0"/>
              <a:buChar char="•"/>
            </a:pPr>
            <a:r>
              <a:rPr lang="fr-FR" sz="1200">
                <a:latin typeface="Verdana" panose="020B0604030504040204" pitchFamily="34" charset="0"/>
                <a:ea typeface="Verdana" panose="020B0604030504040204" pitchFamily="34" charset="0"/>
              </a:rPr>
              <a:t>Les sanctions ne sont pas explicites et la responsabilité mal comprise : l’étudiant est invité à s’assurer pour couvrir les frais éventuels.</a:t>
            </a:r>
          </a:p>
          <a:p>
            <a:pPr marL="257175" indent="-257175">
              <a:buFont typeface="+mj-lt"/>
              <a:buAutoNum type="arabicPeriod"/>
            </a:pPr>
            <a:endParaRPr lang="fr-FR" sz="1200">
              <a:latin typeface="Verdana" panose="020B0604030504040204" pitchFamily="34" charset="0"/>
              <a:ea typeface="Verdana" panose="020B0604030504040204" pitchFamily="34" charset="0"/>
            </a:endParaRPr>
          </a:p>
          <a:p>
            <a:pPr marL="257175" indent="-257175">
              <a:buFont typeface="+mj-lt"/>
              <a:buAutoNum type="arabicPeriod"/>
            </a:pPr>
            <a:r>
              <a:rPr lang="fr-FR" sz="1200">
                <a:latin typeface="Verdana" panose="020B0604030504040204" pitchFamily="34" charset="0"/>
                <a:ea typeface="Verdana" panose="020B0604030504040204" pitchFamily="34" charset="0"/>
              </a:rPr>
              <a:t>Le suivi / les relances</a:t>
            </a:r>
          </a:p>
          <a:p>
            <a:pPr marL="557213" lvl="1" indent="-214313">
              <a:buFont typeface="Arial" panose="020B0604020202020204" pitchFamily="34" charset="0"/>
              <a:buChar char="•"/>
            </a:pPr>
            <a:endParaRPr lang="fr-FR" sz="1200">
              <a:latin typeface="Verdana" panose="020B0604030504040204" pitchFamily="34" charset="0"/>
              <a:ea typeface="Verdana" panose="020B0604030504040204" pitchFamily="34" charset="0"/>
            </a:endParaRPr>
          </a:p>
          <a:p>
            <a:pPr marL="557213" lvl="1" indent="-214313">
              <a:buFont typeface="Arial" panose="020B0604020202020204" pitchFamily="34" charset="0"/>
              <a:buChar char="•"/>
            </a:pPr>
            <a:r>
              <a:rPr lang="fr-FR" sz="1200">
                <a:latin typeface="Verdana" panose="020B0604030504040204" pitchFamily="34" charset="0"/>
                <a:ea typeface="Verdana" panose="020B0604030504040204" pitchFamily="34" charset="0"/>
              </a:rPr>
              <a:t>Pour ne pas rendre la gestion des prêts-long chronophage, l’étudiant est placé au centre du dispositif.</a:t>
            </a:r>
          </a:p>
          <a:p>
            <a:pPr marL="557213" lvl="1" indent="-214313">
              <a:buFont typeface="Arial" panose="020B0604020202020204" pitchFamily="34" charset="0"/>
              <a:buChar char="•"/>
            </a:pPr>
            <a:r>
              <a:rPr lang="fr-FR" sz="1200">
                <a:latin typeface="Verdana" panose="020B0604030504040204" pitchFamily="34" charset="0"/>
                <a:ea typeface="Verdana" panose="020B0604030504040204" pitchFamily="34" charset="0"/>
              </a:rPr>
              <a:t>L’étudiant s’engage à garder le contact pour indiquer son intention de prolonger le prêt : 1 étudiant sur 2 ne joue pas le jeu.</a:t>
            </a:r>
          </a:p>
          <a:p>
            <a:pPr marL="557213" lvl="1" indent="-214313">
              <a:buFont typeface="Arial" panose="020B0604020202020204" pitchFamily="34" charset="0"/>
              <a:buChar char="•"/>
            </a:pPr>
            <a:r>
              <a:rPr lang="fr-FR" sz="1200">
                <a:latin typeface="Verdana" panose="020B0604030504040204" pitchFamily="34" charset="0"/>
                <a:ea typeface="Verdana" panose="020B0604030504040204" pitchFamily="34" charset="0"/>
              </a:rPr>
              <a:t>Il faut souvent attendre le blocage réel (fin du dispositif de relance) avant qu’un étudiant ne réagisse : cela entraine des échanges entre le SCD, la DDN et la scolarité pour expliquer la situation.</a:t>
            </a:r>
          </a:p>
          <a:p>
            <a:pPr marL="557213" lvl="1" indent="-214313">
              <a:buFont typeface="Arial" panose="020B0604020202020204" pitchFamily="34" charset="0"/>
              <a:buChar char="•"/>
            </a:pPr>
            <a:r>
              <a:rPr lang="fr-FR" sz="1200">
                <a:latin typeface="Verdana" panose="020B0604030504040204" pitchFamily="34" charset="0"/>
                <a:ea typeface="Verdana" panose="020B0604030504040204" pitchFamily="34" charset="0"/>
              </a:rPr>
              <a:t>A la demande des différents acteurs, le blocage est levé afin de permettre à l’étudiant de poursuivre son cursus.</a:t>
            </a:r>
          </a:p>
          <a:p>
            <a:pPr marL="557213" lvl="1" indent="-214313">
              <a:buFont typeface="Arial" panose="020B0604020202020204" pitchFamily="34" charset="0"/>
              <a:buChar char="•"/>
            </a:pPr>
            <a:r>
              <a:rPr lang="fr-FR" sz="1200">
                <a:latin typeface="Verdana" panose="020B0604030504040204" pitchFamily="34" charset="0"/>
                <a:ea typeface="Verdana" panose="020B0604030504040204" pitchFamily="34" charset="0"/>
              </a:rPr>
              <a:t>Cette complaisance relative s’explique par le manque de compréhension du dispositif de chacun et la population concernée : éviter la double peine lié au caractère social de la démarche initiale.</a:t>
            </a:r>
          </a:p>
          <a:p>
            <a:pPr marL="557213" lvl="1" indent="-214313">
              <a:buFont typeface="Arial" panose="020B0604020202020204" pitchFamily="34" charset="0"/>
              <a:buChar char="•"/>
            </a:pPr>
            <a:r>
              <a:rPr lang="fr-FR" sz="1200">
                <a:latin typeface="Verdana" panose="020B0604030504040204" pitchFamily="34" charset="0"/>
                <a:ea typeface="Verdana" panose="020B0604030504040204" pitchFamily="34" charset="0"/>
              </a:rPr>
              <a:t>Une fois les périodes de soutenances et d’examens passées, il devient très compliqué de contacter un étudiant qui termine ses études.</a:t>
            </a:r>
          </a:p>
          <a:p>
            <a:endParaRPr lang="fr-FR" sz="1200">
              <a:latin typeface="Verdana" panose="020B0604030504040204" pitchFamily="34" charset="0"/>
              <a:ea typeface="Verdana" panose="020B0604030504040204" pitchFamily="34" charset="0"/>
            </a:endParaRPr>
          </a:p>
        </p:txBody>
      </p:sp>
      <p:sp>
        <p:nvSpPr>
          <p:cNvPr id="9" name="Rectangle 8"/>
          <p:cNvSpPr/>
          <p:nvPr/>
        </p:nvSpPr>
        <p:spPr>
          <a:xfrm>
            <a:off x="226314" y="1258995"/>
            <a:ext cx="1887055" cy="300082"/>
          </a:xfrm>
          <a:prstGeom prst="rect">
            <a:avLst/>
          </a:prstGeom>
        </p:spPr>
        <p:txBody>
          <a:bodyPr wrap="none">
            <a:spAutoFit/>
          </a:bodyPr>
          <a:lstStyle/>
          <a:p>
            <a:pPr>
              <a:spcBef>
                <a:spcPct val="50000"/>
              </a:spcBef>
            </a:pPr>
            <a:r>
              <a:rPr lang="fr-FR" sz="1350" u="sng">
                <a:solidFill>
                  <a:srgbClr val="0070C0"/>
                </a:solidFill>
                <a:latin typeface="Arial"/>
                <a:cs typeface="Arial"/>
              </a:rPr>
              <a:t>Les points à améliorer</a:t>
            </a:r>
            <a:endParaRPr lang="fr-FR" sz="1350" u="sng">
              <a:solidFill>
                <a:srgbClr val="0070C0"/>
              </a:solidFill>
              <a:ea typeface="+mn-lt"/>
              <a:cs typeface="+mn-lt"/>
            </a:endParaRPr>
          </a:p>
        </p:txBody>
      </p:sp>
    </p:spTree>
    <p:extLst>
      <p:ext uri="{BB962C8B-B14F-4D97-AF65-F5344CB8AC3E}">
        <p14:creationId xmlns:p14="http://schemas.microsoft.com/office/powerpoint/2010/main" val="1795139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a:latin typeface="Verdana"/>
                <a:cs typeface="Arial"/>
              </a:rPr>
              <a:t>Prêts-long – Conclusion</a:t>
            </a:r>
          </a:p>
        </p:txBody>
      </p:sp>
      <p:sp>
        <p:nvSpPr>
          <p:cNvPr id="4" name="Espace réservé du pied de page 3"/>
          <p:cNvSpPr>
            <a:spLocks noGrp="1"/>
          </p:cNvSpPr>
          <p:nvPr>
            <p:ph type="ftr" sz="quarter" idx="11"/>
          </p:nvPr>
        </p:nvSpPr>
        <p:spPr/>
        <p:txBody>
          <a:bodyPr/>
          <a:lstStyle/>
          <a:p>
            <a:r>
              <a:rPr lang="fr-FR">
                <a:solidFill>
                  <a:prstClr val="black">
                    <a:tint val="75000"/>
                  </a:prstClr>
                </a:solidFill>
              </a:rPr>
              <a:t>Université d’Angers</a:t>
            </a:r>
          </a:p>
        </p:txBody>
      </p:sp>
      <p:sp>
        <p:nvSpPr>
          <p:cNvPr id="5" name="Espace réservé du numéro de diapositive 4"/>
          <p:cNvSpPr>
            <a:spLocks noGrp="1"/>
          </p:cNvSpPr>
          <p:nvPr>
            <p:ph type="sldNum" sz="quarter" idx="12"/>
          </p:nvPr>
        </p:nvSpPr>
        <p:spPr/>
        <p:txBody>
          <a:bodyPr/>
          <a:lstStyle/>
          <a:p>
            <a:fld id="{299402C8-AAF6-430C-9C4F-B768B719CBA8}" type="slidenum">
              <a:rPr lang="fr-FR" smtClean="0">
                <a:solidFill>
                  <a:prstClr val="black">
                    <a:tint val="75000"/>
                  </a:prstClr>
                </a:solidFill>
              </a:rPr>
              <a:pPr/>
              <a:t>44</a:t>
            </a:fld>
            <a:endParaRPr lang="fr-FR">
              <a:solidFill>
                <a:prstClr val="black">
                  <a:tint val="75000"/>
                </a:prstClr>
              </a:solidFill>
            </a:endParaRPr>
          </a:p>
        </p:txBody>
      </p:sp>
      <p:sp>
        <p:nvSpPr>
          <p:cNvPr id="8" name="Rectangle 7"/>
          <p:cNvSpPr/>
          <p:nvPr/>
        </p:nvSpPr>
        <p:spPr>
          <a:xfrm>
            <a:off x="226314" y="1869270"/>
            <a:ext cx="8691372" cy="4016484"/>
          </a:xfrm>
          <a:prstGeom prst="rect">
            <a:avLst/>
          </a:prstGeom>
        </p:spPr>
        <p:txBody>
          <a:bodyPr wrap="square">
            <a:spAutoFit/>
          </a:bodyPr>
          <a:lstStyle/>
          <a:p>
            <a:pPr marL="557213" lvl="1" indent="-214313">
              <a:buFont typeface="Arial" panose="020B0604020202020204" pitchFamily="34" charset="0"/>
              <a:buChar char="•"/>
            </a:pPr>
            <a:r>
              <a:rPr lang="fr-FR" sz="1500">
                <a:latin typeface="Verdana" panose="020B0604030504040204" pitchFamily="34" charset="0"/>
                <a:ea typeface="Verdana" panose="020B0604030504040204" pitchFamily="34" charset="0"/>
              </a:rPr>
              <a:t>L’université donne par ce dispositif de prêts-long une chance supplémentaire à la réussite des études.</a:t>
            </a:r>
          </a:p>
          <a:p>
            <a:pPr marL="557213" lvl="1" indent="-214313">
              <a:buFont typeface="Arial" panose="020B0604020202020204" pitchFamily="34" charset="0"/>
              <a:buChar char="•"/>
            </a:pPr>
            <a:r>
              <a:rPr lang="fr-FR" sz="1500">
                <a:latin typeface="Verdana" panose="020B0604030504040204" pitchFamily="34" charset="0"/>
                <a:ea typeface="Verdana" panose="020B0604030504040204" pitchFamily="34" charset="0"/>
              </a:rPr>
              <a:t>La population concernée par ce dispositif reste fragile et demande un suivi constant qu’on ne peut pas fournir dans le cadre actuel.</a:t>
            </a:r>
          </a:p>
          <a:p>
            <a:pPr marL="557213" lvl="1" indent="-214313">
              <a:buFont typeface="Arial" panose="020B0604020202020204" pitchFamily="34" charset="0"/>
              <a:buChar char="•"/>
            </a:pPr>
            <a:r>
              <a:rPr lang="fr-FR" sz="1500">
                <a:latin typeface="Verdana" panose="020B0604030504040204" pitchFamily="34" charset="0"/>
                <a:ea typeface="Verdana" panose="020B0604030504040204" pitchFamily="34" charset="0"/>
              </a:rPr>
              <a:t>l’étudiant considère à tort que l’ordinateur est un dû pour ces études : accord des services sociaux</a:t>
            </a:r>
          </a:p>
          <a:p>
            <a:pPr marL="557213" lvl="1" indent="-214313">
              <a:buFont typeface="Arial" panose="020B0604020202020204" pitchFamily="34" charset="0"/>
              <a:buChar char="•"/>
            </a:pPr>
            <a:r>
              <a:rPr lang="fr-FR" sz="1500">
                <a:latin typeface="Verdana" panose="020B0604030504040204" pitchFamily="34" charset="0"/>
                <a:ea typeface="Verdana" panose="020B0604030504040204" pitchFamily="34" charset="0"/>
              </a:rPr>
              <a:t>Le dispositif « </a:t>
            </a:r>
            <a:r>
              <a:rPr lang="fr-FR" sz="1500" err="1">
                <a:latin typeface="Verdana" panose="020B0604030504040204" pitchFamily="34" charset="0"/>
                <a:ea typeface="Verdana" panose="020B0604030504040204" pitchFamily="34" charset="0"/>
              </a:rPr>
              <a:t>Précanum</a:t>
            </a:r>
            <a:r>
              <a:rPr lang="fr-FR" sz="1500">
                <a:latin typeface="Verdana" panose="020B0604030504040204" pitchFamily="34" charset="0"/>
                <a:ea typeface="Verdana" panose="020B0604030504040204" pitchFamily="34" charset="0"/>
              </a:rPr>
              <a:t> » a entrainé encore plus de confusion sur les acteurs à contacter et les règles à suivre.</a:t>
            </a:r>
          </a:p>
          <a:p>
            <a:pPr marL="557213" lvl="1" indent="-214313">
              <a:buFont typeface="Arial" panose="020B0604020202020204" pitchFamily="34" charset="0"/>
              <a:buChar char="•"/>
            </a:pPr>
            <a:r>
              <a:rPr lang="fr-FR" sz="1500">
                <a:latin typeface="Verdana" panose="020B0604030504040204" pitchFamily="34" charset="0"/>
                <a:ea typeface="Verdana" panose="020B0604030504040204" pitchFamily="34" charset="0"/>
              </a:rPr>
              <a:t>Une incompréhension s’installe sur la différence de traitement et de nombreux étudiants se tournent vers l’option « </a:t>
            </a:r>
            <a:r>
              <a:rPr lang="fr-FR" sz="1500" err="1">
                <a:latin typeface="Verdana" panose="020B0604030504040204" pitchFamily="34" charset="0"/>
                <a:ea typeface="Verdana" panose="020B0604030504040204" pitchFamily="34" charset="0"/>
              </a:rPr>
              <a:t>Précanum</a:t>
            </a:r>
            <a:r>
              <a:rPr lang="fr-FR" sz="1500">
                <a:latin typeface="Verdana" panose="020B0604030504040204" pitchFamily="34" charset="0"/>
                <a:ea typeface="Verdana" panose="020B0604030504040204" pitchFamily="34" charset="0"/>
              </a:rPr>
              <a:t> » qui reste plus flexible et plus simple à mettre en place : délais incompressibles pour l’obtention d’un prêt-long.</a:t>
            </a:r>
          </a:p>
          <a:p>
            <a:pPr marL="557213" lvl="1" indent="-214313">
              <a:buFont typeface="Arial" panose="020B0604020202020204" pitchFamily="34" charset="0"/>
              <a:buChar char="•"/>
            </a:pPr>
            <a:r>
              <a:rPr lang="fr-FR" sz="1500">
                <a:latin typeface="Verdana" panose="020B0604030504040204" pitchFamily="34" charset="0"/>
                <a:ea typeface="Verdana" panose="020B0604030504040204" pitchFamily="34" charset="0"/>
              </a:rPr>
              <a:t>Pour poursuivre ce dispositif il reste nécessaire de renforcer les règles tout en simplifiant la démarche et les délais : étude d’une nouvelle convention prenant en compte une durée limitée du prêt et une graduation des sanctions sans complaisance pour responsabilisé l’étudiant.</a:t>
            </a:r>
          </a:p>
          <a:p>
            <a:pPr lvl="1"/>
            <a:endParaRPr lang="fr-FR" sz="1500">
              <a:latin typeface="Verdana" panose="020B0604030504040204" pitchFamily="34" charset="0"/>
              <a:ea typeface="Verdana" panose="020B0604030504040204" pitchFamily="34" charset="0"/>
            </a:endParaRPr>
          </a:p>
          <a:p>
            <a:endParaRPr lang="fr-FR" sz="15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59172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623888" y="4054818"/>
            <a:ext cx="7886700" cy="1628530"/>
          </a:xfrm>
        </p:spPr>
        <p:txBody>
          <a:bodyPr vert="horz" lIns="91440" tIns="45720" rIns="91440" bIns="45720" rtlCol="0" anchor="t">
            <a:normAutofit/>
          </a:bodyPr>
          <a:lstStyle/>
          <a:p>
            <a:pPr marL="342900" indent="-342900" algn="l">
              <a:buChar char="•"/>
            </a:pPr>
            <a:r>
              <a:rPr lang="fr-FR" sz="1800">
                <a:latin typeface="Verdana"/>
                <a:ea typeface="Verdana"/>
                <a:cs typeface="Verdana"/>
              </a:rPr>
              <a:t>Projets impliquant une mise en réseau (L. </a:t>
            </a:r>
            <a:r>
              <a:rPr lang="fr-FR" sz="1800" err="1">
                <a:latin typeface="Verdana"/>
                <a:ea typeface="Verdana"/>
                <a:cs typeface="Verdana"/>
              </a:rPr>
              <a:t>Brucher</a:t>
            </a:r>
            <a:r>
              <a:rPr lang="fr-FR" sz="1800">
                <a:latin typeface="Verdana"/>
                <a:ea typeface="Verdana"/>
                <a:cs typeface="Verdana"/>
              </a:rPr>
              <a:t>)</a:t>
            </a:r>
          </a:p>
          <a:p>
            <a:pPr marL="1200150" lvl="2" indent="-285750" algn="l">
              <a:buChar char="•"/>
            </a:pPr>
            <a:endParaRPr lang="fr-FR" sz="1200">
              <a:latin typeface="Verdana"/>
              <a:ea typeface="Verdana"/>
            </a:endParaRPr>
          </a:p>
        </p:txBody>
      </p:sp>
      <p:sp>
        <p:nvSpPr>
          <p:cNvPr id="3" name="Titre 2"/>
          <p:cNvSpPr>
            <a:spLocks noGrp="1"/>
          </p:cNvSpPr>
          <p:nvPr>
            <p:ph type="title"/>
          </p:nvPr>
        </p:nvSpPr>
        <p:spPr/>
        <p:txBody>
          <a:bodyPr/>
          <a:lstStyle/>
          <a:p>
            <a:r>
              <a:rPr lang="fr-FR"/>
              <a:t>Questions diverses</a:t>
            </a:r>
          </a:p>
        </p:txBody>
      </p:sp>
    </p:spTree>
    <p:extLst>
      <p:ext uri="{BB962C8B-B14F-4D97-AF65-F5344CB8AC3E}">
        <p14:creationId xmlns:p14="http://schemas.microsoft.com/office/powerpoint/2010/main" val="3741916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r 9"/>
          <p:cNvGrpSpPr/>
          <p:nvPr/>
        </p:nvGrpSpPr>
        <p:grpSpPr>
          <a:xfrm>
            <a:off x="3128563" y="2766485"/>
            <a:ext cx="2896640" cy="1334312"/>
            <a:chOff x="2282825" y="2911475"/>
            <a:chExt cx="3267076" cy="1504950"/>
          </a:xfrm>
        </p:grpSpPr>
        <p:grpSp>
          <p:nvGrpSpPr>
            <p:cNvPr id="11" name="Grouper 10"/>
            <p:cNvGrpSpPr/>
            <p:nvPr/>
          </p:nvGrpSpPr>
          <p:grpSpPr>
            <a:xfrm>
              <a:off x="3778250" y="2911475"/>
              <a:ext cx="1506538" cy="1504950"/>
              <a:chOff x="3778250" y="2911475"/>
              <a:chExt cx="1506538" cy="1504950"/>
            </a:xfrm>
          </p:grpSpPr>
          <p:sp>
            <p:nvSpPr>
              <p:cNvPr id="17" name="Freeform 67"/>
              <p:cNvSpPr>
                <a:spLocks/>
              </p:cNvSpPr>
              <p:nvPr/>
            </p:nvSpPr>
            <p:spPr bwMode="auto">
              <a:xfrm>
                <a:off x="4541838" y="3576638"/>
                <a:ext cx="80963" cy="76200"/>
              </a:xfrm>
              <a:custGeom>
                <a:avLst/>
                <a:gdLst>
                  <a:gd name="T0" fmla="*/ 41 w 41"/>
                  <a:gd name="T1" fmla="*/ 19 h 38"/>
                  <a:gd name="T2" fmla="*/ 20 w 41"/>
                  <a:gd name="T3" fmla="*/ 0 h 38"/>
                  <a:gd name="T4" fmla="*/ 0 w 41"/>
                  <a:gd name="T5" fmla="*/ 0 h 38"/>
                  <a:gd name="T6" fmla="*/ 0 w 41"/>
                  <a:gd name="T7" fmla="*/ 38 h 38"/>
                  <a:gd name="T8" fmla="*/ 20 w 41"/>
                  <a:gd name="T9" fmla="*/ 38 h 38"/>
                  <a:gd name="T10" fmla="*/ 41 w 41"/>
                  <a:gd name="T11" fmla="*/ 19 h 38"/>
                </a:gdLst>
                <a:ahLst/>
                <a:cxnLst>
                  <a:cxn ang="0">
                    <a:pos x="T0" y="T1"/>
                  </a:cxn>
                  <a:cxn ang="0">
                    <a:pos x="T2" y="T3"/>
                  </a:cxn>
                  <a:cxn ang="0">
                    <a:pos x="T4" y="T5"/>
                  </a:cxn>
                  <a:cxn ang="0">
                    <a:pos x="T6" y="T7"/>
                  </a:cxn>
                  <a:cxn ang="0">
                    <a:pos x="T8" y="T9"/>
                  </a:cxn>
                  <a:cxn ang="0">
                    <a:pos x="T10" y="T11"/>
                  </a:cxn>
                </a:cxnLst>
                <a:rect l="0" t="0" r="r" b="b"/>
                <a:pathLst>
                  <a:path w="41" h="38">
                    <a:moveTo>
                      <a:pt x="41" y="19"/>
                    </a:moveTo>
                    <a:cubicBezTo>
                      <a:pt x="41" y="8"/>
                      <a:pt x="34" y="0"/>
                      <a:pt x="20" y="0"/>
                    </a:cubicBezTo>
                    <a:cubicBezTo>
                      <a:pt x="0" y="0"/>
                      <a:pt x="0" y="0"/>
                      <a:pt x="0" y="0"/>
                    </a:cubicBezTo>
                    <a:cubicBezTo>
                      <a:pt x="0" y="38"/>
                      <a:pt x="0" y="38"/>
                      <a:pt x="0" y="38"/>
                    </a:cubicBezTo>
                    <a:cubicBezTo>
                      <a:pt x="20" y="38"/>
                      <a:pt x="20" y="38"/>
                      <a:pt x="20" y="38"/>
                    </a:cubicBezTo>
                    <a:cubicBezTo>
                      <a:pt x="34" y="38"/>
                      <a:pt x="41" y="31"/>
                      <a:pt x="41" y="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8" name="Freeform 68"/>
              <p:cNvSpPr>
                <a:spLocks noEditPoints="1"/>
              </p:cNvSpPr>
              <p:nvPr/>
            </p:nvSpPr>
            <p:spPr bwMode="auto">
              <a:xfrm>
                <a:off x="3778250" y="2911475"/>
                <a:ext cx="1506538" cy="1504950"/>
              </a:xfrm>
              <a:custGeom>
                <a:avLst/>
                <a:gdLst>
                  <a:gd name="T0" fmla="*/ 56 w 754"/>
                  <a:gd name="T1" fmla="*/ 275 h 753"/>
                  <a:gd name="T2" fmla="*/ 698 w 754"/>
                  <a:gd name="T3" fmla="*/ 478 h 753"/>
                  <a:gd name="T4" fmla="*/ 255 w 754"/>
                  <a:gd name="T5" fmla="*/ 431 h 753"/>
                  <a:gd name="T6" fmla="*/ 236 w 754"/>
                  <a:gd name="T7" fmla="*/ 354 h 753"/>
                  <a:gd name="T8" fmla="*/ 189 w 754"/>
                  <a:gd name="T9" fmla="*/ 431 h 753"/>
                  <a:gd name="T10" fmla="*/ 155 w 754"/>
                  <a:gd name="T11" fmla="*/ 431 h 753"/>
                  <a:gd name="T12" fmla="*/ 136 w 754"/>
                  <a:gd name="T13" fmla="*/ 319 h 753"/>
                  <a:gd name="T14" fmla="*/ 196 w 754"/>
                  <a:gd name="T15" fmla="*/ 407 h 753"/>
                  <a:gd name="T16" fmla="*/ 255 w 754"/>
                  <a:gd name="T17" fmla="*/ 319 h 753"/>
                  <a:gd name="T18" fmla="*/ 341 w 754"/>
                  <a:gd name="T19" fmla="*/ 333 h 753"/>
                  <a:gd name="T20" fmla="*/ 297 w 754"/>
                  <a:gd name="T21" fmla="*/ 367 h 753"/>
                  <a:gd name="T22" fmla="*/ 336 w 754"/>
                  <a:gd name="T23" fmla="*/ 381 h 753"/>
                  <a:gd name="T24" fmla="*/ 297 w 754"/>
                  <a:gd name="T25" fmla="*/ 417 h 753"/>
                  <a:gd name="T26" fmla="*/ 341 w 754"/>
                  <a:gd name="T27" fmla="*/ 431 h 753"/>
                  <a:gd name="T28" fmla="*/ 279 w 754"/>
                  <a:gd name="T29" fmla="*/ 319 h 753"/>
                  <a:gd name="T30" fmla="*/ 341 w 754"/>
                  <a:gd name="T31" fmla="*/ 333 h 753"/>
                  <a:gd name="T32" fmla="*/ 393 w 754"/>
                  <a:gd name="T33" fmla="*/ 386 h 753"/>
                  <a:gd name="T34" fmla="*/ 382 w 754"/>
                  <a:gd name="T35" fmla="*/ 431 h 753"/>
                  <a:gd name="T36" fmla="*/ 363 w 754"/>
                  <a:gd name="T37" fmla="*/ 319 h 753"/>
                  <a:gd name="T38" fmla="*/ 442 w 754"/>
                  <a:gd name="T39" fmla="*/ 352 h 753"/>
                  <a:gd name="T40" fmla="*/ 443 w 754"/>
                  <a:gd name="T41" fmla="*/ 431 h 753"/>
                  <a:gd name="T42" fmla="*/ 516 w 754"/>
                  <a:gd name="T43" fmla="*/ 416 h 753"/>
                  <a:gd name="T44" fmla="*/ 568 w 754"/>
                  <a:gd name="T45" fmla="*/ 399 h 753"/>
                  <a:gd name="T46" fmla="*/ 459 w 754"/>
                  <a:gd name="T47" fmla="*/ 375 h 753"/>
                  <a:gd name="T48" fmla="*/ 568 w 754"/>
                  <a:gd name="T49" fmla="*/ 351 h 753"/>
                  <a:gd name="T50" fmla="*/ 516 w 754"/>
                  <a:gd name="T51" fmla="*/ 334 h 753"/>
                  <a:gd name="T52" fmla="*/ 516 w 754"/>
                  <a:gd name="T53" fmla="*/ 416 h 753"/>
                  <a:gd name="T54" fmla="*/ 590 w 754"/>
                  <a:gd name="T55" fmla="*/ 431 h 753"/>
                  <a:gd name="T56" fmla="*/ 608 w 754"/>
                  <a:gd name="T57" fmla="*/ 319 h 753"/>
                  <a:gd name="T58" fmla="*/ 599 w 754"/>
                  <a:gd name="T59" fmla="*/ 307 h 753"/>
                  <a:gd name="T60" fmla="*/ 599 w 754"/>
                  <a:gd name="T61" fmla="*/ 283 h 753"/>
                  <a:gd name="T62" fmla="*/ 599 w 754"/>
                  <a:gd name="T63" fmla="*/ 307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4" h="753">
                    <a:moveTo>
                      <a:pt x="479" y="56"/>
                    </a:moveTo>
                    <a:cubicBezTo>
                      <a:pt x="302" y="0"/>
                      <a:pt x="112" y="98"/>
                      <a:pt x="56" y="275"/>
                    </a:cubicBezTo>
                    <a:cubicBezTo>
                      <a:pt x="0" y="452"/>
                      <a:pt x="99" y="641"/>
                      <a:pt x="276" y="697"/>
                    </a:cubicBezTo>
                    <a:cubicBezTo>
                      <a:pt x="452" y="753"/>
                      <a:pt x="642" y="655"/>
                      <a:pt x="698" y="478"/>
                    </a:cubicBezTo>
                    <a:cubicBezTo>
                      <a:pt x="754" y="301"/>
                      <a:pt x="656" y="112"/>
                      <a:pt x="479" y="56"/>
                    </a:cubicBezTo>
                    <a:close/>
                    <a:moveTo>
                      <a:pt x="255" y="431"/>
                    </a:moveTo>
                    <a:cubicBezTo>
                      <a:pt x="236" y="431"/>
                      <a:pt x="236" y="431"/>
                      <a:pt x="236" y="431"/>
                    </a:cubicBezTo>
                    <a:cubicBezTo>
                      <a:pt x="236" y="354"/>
                      <a:pt x="236" y="354"/>
                      <a:pt x="236" y="354"/>
                    </a:cubicBezTo>
                    <a:cubicBezTo>
                      <a:pt x="202" y="431"/>
                      <a:pt x="202" y="431"/>
                      <a:pt x="202" y="431"/>
                    </a:cubicBezTo>
                    <a:cubicBezTo>
                      <a:pt x="189" y="431"/>
                      <a:pt x="189" y="431"/>
                      <a:pt x="189" y="431"/>
                    </a:cubicBezTo>
                    <a:cubicBezTo>
                      <a:pt x="155" y="354"/>
                      <a:pt x="155" y="354"/>
                      <a:pt x="155" y="354"/>
                    </a:cubicBezTo>
                    <a:cubicBezTo>
                      <a:pt x="155" y="431"/>
                      <a:pt x="155" y="431"/>
                      <a:pt x="155" y="431"/>
                    </a:cubicBezTo>
                    <a:cubicBezTo>
                      <a:pt x="136" y="431"/>
                      <a:pt x="136" y="431"/>
                      <a:pt x="136" y="431"/>
                    </a:cubicBezTo>
                    <a:cubicBezTo>
                      <a:pt x="136" y="319"/>
                      <a:pt x="136" y="319"/>
                      <a:pt x="136" y="319"/>
                    </a:cubicBezTo>
                    <a:cubicBezTo>
                      <a:pt x="156" y="319"/>
                      <a:pt x="156" y="319"/>
                      <a:pt x="156" y="319"/>
                    </a:cubicBezTo>
                    <a:cubicBezTo>
                      <a:pt x="196" y="407"/>
                      <a:pt x="196" y="407"/>
                      <a:pt x="196" y="407"/>
                    </a:cubicBezTo>
                    <a:cubicBezTo>
                      <a:pt x="235" y="319"/>
                      <a:pt x="235" y="319"/>
                      <a:pt x="235" y="319"/>
                    </a:cubicBezTo>
                    <a:cubicBezTo>
                      <a:pt x="255" y="319"/>
                      <a:pt x="255" y="319"/>
                      <a:pt x="255" y="319"/>
                    </a:cubicBezTo>
                    <a:lnTo>
                      <a:pt x="255" y="431"/>
                    </a:lnTo>
                    <a:close/>
                    <a:moveTo>
                      <a:pt x="341" y="333"/>
                    </a:moveTo>
                    <a:cubicBezTo>
                      <a:pt x="297" y="333"/>
                      <a:pt x="297" y="333"/>
                      <a:pt x="297" y="333"/>
                    </a:cubicBezTo>
                    <a:cubicBezTo>
                      <a:pt x="297" y="367"/>
                      <a:pt x="297" y="367"/>
                      <a:pt x="297" y="367"/>
                    </a:cubicBezTo>
                    <a:cubicBezTo>
                      <a:pt x="336" y="367"/>
                      <a:pt x="336" y="367"/>
                      <a:pt x="336" y="367"/>
                    </a:cubicBezTo>
                    <a:cubicBezTo>
                      <a:pt x="336" y="381"/>
                      <a:pt x="336" y="381"/>
                      <a:pt x="336" y="381"/>
                    </a:cubicBezTo>
                    <a:cubicBezTo>
                      <a:pt x="297" y="381"/>
                      <a:pt x="297" y="381"/>
                      <a:pt x="297" y="381"/>
                    </a:cubicBezTo>
                    <a:cubicBezTo>
                      <a:pt x="297" y="417"/>
                      <a:pt x="297" y="417"/>
                      <a:pt x="297" y="417"/>
                    </a:cubicBezTo>
                    <a:cubicBezTo>
                      <a:pt x="341" y="417"/>
                      <a:pt x="341" y="417"/>
                      <a:pt x="341" y="417"/>
                    </a:cubicBezTo>
                    <a:cubicBezTo>
                      <a:pt x="341" y="431"/>
                      <a:pt x="341" y="431"/>
                      <a:pt x="341" y="431"/>
                    </a:cubicBezTo>
                    <a:cubicBezTo>
                      <a:pt x="279" y="431"/>
                      <a:pt x="279" y="431"/>
                      <a:pt x="279" y="431"/>
                    </a:cubicBezTo>
                    <a:cubicBezTo>
                      <a:pt x="279" y="319"/>
                      <a:pt x="279" y="319"/>
                      <a:pt x="279" y="319"/>
                    </a:cubicBezTo>
                    <a:cubicBezTo>
                      <a:pt x="341" y="319"/>
                      <a:pt x="341" y="319"/>
                      <a:pt x="341" y="319"/>
                    </a:cubicBezTo>
                    <a:lnTo>
                      <a:pt x="341" y="333"/>
                    </a:lnTo>
                    <a:close/>
                    <a:moveTo>
                      <a:pt x="421" y="431"/>
                    </a:moveTo>
                    <a:cubicBezTo>
                      <a:pt x="393" y="386"/>
                      <a:pt x="393" y="386"/>
                      <a:pt x="393" y="386"/>
                    </a:cubicBezTo>
                    <a:cubicBezTo>
                      <a:pt x="382" y="386"/>
                      <a:pt x="382" y="386"/>
                      <a:pt x="382" y="386"/>
                    </a:cubicBezTo>
                    <a:cubicBezTo>
                      <a:pt x="382" y="431"/>
                      <a:pt x="382" y="431"/>
                      <a:pt x="382" y="431"/>
                    </a:cubicBezTo>
                    <a:cubicBezTo>
                      <a:pt x="363" y="431"/>
                      <a:pt x="363" y="431"/>
                      <a:pt x="363" y="431"/>
                    </a:cubicBezTo>
                    <a:cubicBezTo>
                      <a:pt x="363" y="319"/>
                      <a:pt x="363" y="319"/>
                      <a:pt x="363" y="319"/>
                    </a:cubicBezTo>
                    <a:cubicBezTo>
                      <a:pt x="402" y="319"/>
                      <a:pt x="402" y="319"/>
                      <a:pt x="402" y="319"/>
                    </a:cubicBezTo>
                    <a:cubicBezTo>
                      <a:pt x="428" y="319"/>
                      <a:pt x="442" y="334"/>
                      <a:pt x="442" y="352"/>
                    </a:cubicBezTo>
                    <a:cubicBezTo>
                      <a:pt x="442" y="366"/>
                      <a:pt x="434" y="381"/>
                      <a:pt x="414" y="385"/>
                    </a:cubicBezTo>
                    <a:cubicBezTo>
                      <a:pt x="443" y="431"/>
                      <a:pt x="443" y="431"/>
                      <a:pt x="443" y="431"/>
                    </a:cubicBezTo>
                    <a:lnTo>
                      <a:pt x="421" y="431"/>
                    </a:lnTo>
                    <a:close/>
                    <a:moveTo>
                      <a:pt x="516" y="416"/>
                    </a:moveTo>
                    <a:cubicBezTo>
                      <a:pt x="530" y="416"/>
                      <a:pt x="540" y="410"/>
                      <a:pt x="546" y="399"/>
                    </a:cubicBezTo>
                    <a:cubicBezTo>
                      <a:pt x="568" y="399"/>
                      <a:pt x="568" y="399"/>
                      <a:pt x="568" y="399"/>
                    </a:cubicBezTo>
                    <a:cubicBezTo>
                      <a:pt x="560" y="421"/>
                      <a:pt x="540" y="432"/>
                      <a:pt x="516" y="432"/>
                    </a:cubicBezTo>
                    <a:cubicBezTo>
                      <a:pt x="485" y="432"/>
                      <a:pt x="459" y="409"/>
                      <a:pt x="459" y="375"/>
                    </a:cubicBezTo>
                    <a:cubicBezTo>
                      <a:pt x="459" y="341"/>
                      <a:pt x="485" y="318"/>
                      <a:pt x="516" y="318"/>
                    </a:cubicBezTo>
                    <a:cubicBezTo>
                      <a:pt x="540" y="318"/>
                      <a:pt x="560" y="329"/>
                      <a:pt x="568" y="351"/>
                    </a:cubicBezTo>
                    <a:cubicBezTo>
                      <a:pt x="546" y="351"/>
                      <a:pt x="546" y="351"/>
                      <a:pt x="546" y="351"/>
                    </a:cubicBezTo>
                    <a:cubicBezTo>
                      <a:pt x="540" y="340"/>
                      <a:pt x="530" y="334"/>
                      <a:pt x="516" y="334"/>
                    </a:cubicBezTo>
                    <a:cubicBezTo>
                      <a:pt x="494" y="334"/>
                      <a:pt x="478" y="350"/>
                      <a:pt x="478" y="375"/>
                    </a:cubicBezTo>
                    <a:cubicBezTo>
                      <a:pt x="478" y="400"/>
                      <a:pt x="494" y="416"/>
                      <a:pt x="516" y="416"/>
                    </a:cubicBezTo>
                    <a:close/>
                    <a:moveTo>
                      <a:pt x="608" y="431"/>
                    </a:moveTo>
                    <a:cubicBezTo>
                      <a:pt x="590" y="431"/>
                      <a:pt x="590" y="431"/>
                      <a:pt x="590" y="431"/>
                    </a:cubicBezTo>
                    <a:cubicBezTo>
                      <a:pt x="590" y="319"/>
                      <a:pt x="590" y="319"/>
                      <a:pt x="590" y="319"/>
                    </a:cubicBezTo>
                    <a:cubicBezTo>
                      <a:pt x="608" y="319"/>
                      <a:pt x="608" y="319"/>
                      <a:pt x="608" y="319"/>
                    </a:cubicBezTo>
                    <a:lnTo>
                      <a:pt x="608" y="431"/>
                    </a:lnTo>
                    <a:close/>
                    <a:moveTo>
                      <a:pt x="599" y="307"/>
                    </a:moveTo>
                    <a:cubicBezTo>
                      <a:pt x="592" y="307"/>
                      <a:pt x="587" y="302"/>
                      <a:pt x="587" y="295"/>
                    </a:cubicBezTo>
                    <a:cubicBezTo>
                      <a:pt x="587" y="289"/>
                      <a:pt x="592" y="283"/>
                      <a:pt x="599" y="283"/>
                    </a:cubicBezTo>
                    <a:cubicBezTo>
                      <a:pt x="605" y="283"/>
                      <a:pt x="611" y="289"/>
                      <a:pt x="611" y="295"/>
                    </a:cubicBezTo>
                    <a:cubicBezTo>
                      <a:pt x="611" y="302"/>
                      <a:pt x="605" y="307"/>
                      <a:pt x="599" y="30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grpSp>
        <p:sp>
          <p:nvSpPr>
            <p:cNvPr id="12" name="Freeform 69"/>
            <p:cNvSpPr>
              <a:spLocks noEditPoints="1"/>
            </p:cNvSpPr>
            <p:nvPr/>
          </p:nvSpPr>
          <p:spPr bwMode="auto">
            <a:xfrm>
              <a:off x="2282825" y="2911475"/>
              <a:ext cx="1506538" cy="1504950"/>
            </a:xfrm>
            <a:custGeom>
              <a:avLst/>
              <a:gdLst>
                <a:gd name="T0" fmla="*/ 276 w 754"/>
                <a:gd name="T1" fmla="*/ 697 h 753"/>
                <a:gd name="T2" fmla="*/ 56 w 754"/>
                <a:gd name="T3" fmla="*/ 275 h 753"/>
                <a:gd name="T4" fmla="*/ 479 w 754"/>
                <a:gd name="T5" fmla="*/ 56 h 753"/>
                <a:gd name="T6" fmla="*/ 698 w 754"/>
                <a:gd name="T7" fmla="*/ 478 h 753"/>
                <a:gd name="T8" fmla="*/ 276 w 754"/>
                <a:gd name="T9" fmla="*/ 697 h 753"/>
                <a:gd name="T10" fmla="*/ 472 w 754"/>
                <a:gd name="T11" fmla="*/ 75 h 753"/>
                <a:gd name="T12" fmla="*/ 76 w 754"/>
                <a:gd name="T13" fmla="*/ 281 h 753"/>
                <a:gd name="T14" fmla="*/ 282 w 754"/>
                <a:gd name="T15" fmla="*/ 678 h 753"/>
                <a:gd name="T16" fmla="*/ 678 w 754"/>
                <a:gd name="T17" fmla="*/ 472 h 753"/>
                <a:gd name="T18" fmla="*/ 472 w 754"/>
                <a:gd name="T19" fmla="*/ 75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4" h="753">
                  <a:moveTo>
                    <a:pt x="276" y="697"/>
                  </a:moveTo>
                  <a:cubicBezTo>
                    <a:pt x="99" y="641"/>
                    <a:pt x="0" y="452"/>
                    <a:pt x="56" y="275"/>
                  </a:cubicBezTo>
                  <a:cubicBezTo>
                    <a:pt x="112" y="98"/>
                    <a:pt x="302" y="0"/>
                    <a:pt x="479" y="56"/>
                  </a:cubicBezTo>
                  <a:cubicBezTo>
                    <a:pt x="655" y="112"/>
                    <a:pt x="754" y="301"/>
                    <a:pt x="698" y="478"/>
                  </a:cubicBezTo>
                  <a:cubicBezTo>
                    <a:pt x="642" y="655"/>
                    <a:pt x="452" y="753"/>
                    <a:pt x="276" y="697"/>
                  </a:cubicBezTo>
                  <a:close/>
                  <a:moveTo>
                    <a:pt x="472" y="75"/>
                  </a:moveTo>
                  <a:cubicBezTo>
                    <a:pt x="306" y="23"/>
                    <a:pt x="128" y="115"/>
                    <a:pt x="76" y="281"/>
                  </a:cubicBezTo>
                  <a:cubicBezTo>
                    <a:pt x="23" y="447"/>
                    <a:pt x="116" y="625"/>
                    <a:pt x="282" y="678"/>
                  </a:cubicBezTo>
                  <a:cubicBezTo>
                    <a:pt x="448" y="730"/>
                    <a:pt x="626" y="638"/>
                    <a:pt x="678" y="472"/>
                  </a:cubicBezTo>
                  <a:cubicBezTo>
                    <a:pt x="731" y="306"/>
                    <a:pt x="638" y="128"/>
                    <a:pt x="472" y="75"/>
                  </a:cubicBez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5" name="Freeform 70"/>
            <p:cNvSpPr>
              <a:spLocks noEditPoints="1"/>
            </p:cNvSpPr>
            <p:nvPr/>
          </p:nvSpPr>
          <p:spPr bwMode="auto">
            <a:xfrm>
              <a:off x="2719388" y="3267075"/>
              <a:ext cx="808038" cy="633413"/>
            </a:xfrm>
            <a:custGeom>
              <a:avLst/>
              <a:gdLst>
                <a:gd name="T0" fmla="*/ 131 w 404"/>
                <a:gd name="T1" fmla="*/ 300 h 317"/>
                <a:gd name="T2" fmla="*/ 64 w 404"/>
                <a:gd name="T3" fmla="*/ 208 h 317"/>
                <a:gd name="T4" fmla="*/ 76 w 404"/>
                <a:gd name="T5" fmla="*/ 197 h 317"/>
                <a:gd name="T6" fmla="*/ 87 w 404"/>
                <a:gd name="T7" fmla="*/ 208 h 317"/>
                <a:gd name="T8" fmla="*/ 138 w 404"/>
                <a:gd name="T9" fmla="*/ 278 h 317"/>
                <a:gd name="T10" fmla="*/ 220 w 404"/>
                <a:gd name="T11" fmla="*/ 250 h 317"/>
                <a:gd name="T12" fmla="*/ 236 w 404"/>
                <a:gd name="T13" fmla="*/ 247 h 317"/>
                <a:gd name="T14" fmla="*/ 239 w 404"/>
                <a:gd name="T15" fmla="*/ 263 h 317"/>
                <a:gd name="T16" fmla="*/ 131 w 404"/>
                <a:gd name="T17" fmla="*/ 300 h 317"/>
                <a:gd name="T18" fmla="*/ 253 w 404"/>
                <a:gd name="T19" fmla="*/ 157 h 317"/>
                <a:gd name="T20" fmla="*/ 246 w 404"/>
                <a:gd name="T21" fmla="*/ 143 h 317"/>
                <a:gd name="T22" fmla="*/ 289 w 404"/>
                <a:gd name="T23" fmla="*/ 88 h 317"/>
                <a:gd name="T24" fmla="*/ 345 w 404"/>
                <a:gd name="T25" fmla="*/ 84 h 317"/>
                <a:gd name="T26" fmla="*/ 389 w 404"/>
                <a:gd name="T27" fmla="*/ 119 h 317"/>
                <a:gd name="T28" fmla="*/ 392 w 404"/>
                <a:gd name="T29" fmla="*/ 188 h 317"/>
                <a:gd name="T30" fmla="*/ 377 w 404"/>
                <a:gd name="T31" fmla="*/ 196 h 317"/>
                <a:gd name="T32" fmla="*/ 370 w 404"/>
                <a:gd name="T33" fmla="*/ 181 h 317"/>
                <a:gd name="T34" fmla="*/ 368 w 404"/>
                <a:gd name="T35" fmla="*/ 129 h 317"/>
                <a:gd name="T36" fmla="*/ 338 w 404"/>
                <a:gd name="T37" fmla="*/ 106 h 317"/>
                <a:gd name="T38" fmla="*/ 300 w 404"/>
                <a:gd name="T39" fmla="*/ 108 h 317"/>
                <a:gd name="T40" fmla="*/ 268 w 404"/>
                <a:gd name="T41" fmla="*/ 149 h 317"/>
                <a:gd name="T42" fmla="*/ 253 w 404"/>
                <a:gd name="T43" fmla="*/ 157 h 317"/>
                <a:gd name="T44" fmla="*/ 253 w 404"/>
                <a:gd name="T45" fmla="*/ 157 h 317"/>
                <a:gd name="T46" fmla="*/ 10 w 404"/>
                <a:gd name="T47" fmla="*/ 80 h 317"/>
                <a:gd name="T48" fmla="*/ 2 w 404"/>
                <a:gd name="T49" fmla="*/ 66 h 317"/>
                <a:gd name="T50" fmla="*/ 45 w 404"/>
                <a:gd name="T51" fmla="*/ 10 h 317"/>
                <a:gd name="T52" fmla="*/ 101 w 404"/>
                <a:gd name="T53" fmla="*/ 7 h 317"/>
                <a:gd name="T54" fmla="*/ 145 w 404"/>
                <a:gd name="T55" fmla="*/ 42 h 317"/>
                <a:gd name="T56" fmla="*/ 148 w 404"/>
                <a:gd name="T57" fmla="*/ 111 h 317"/>
                <a:gd name="T58" fmla="*/ 133 w 404"/>
                <a:gd name="T59" fmla="*/ 119 h 317"/>
                <a:gd name="T60" fmla="*/ 126 w 404"/>
                <a:gd name="T61" fmla="*/ 104 h 317"/>
                <a:gd name="T62" fmla="*/ 124 w 404"/>
                <a:gd name="T63" fmla="*/ 52 h 317"/>
                <a:gd name="T64" fmla="*/ 94 w 404"/>
                <a:gd name="T65" fmla="*/ 29 h 317"/>
                <a:gd name="T66" fmla="*/ 56 w 404"/>
                <a:gd name="T67" fmla="*/ 31 h 317"/>
                <a:gd name="T68" fmla="*/ 24 w 404"/>
                <a:gd name="T69" fmla="*/ 72 h 317"/>
                <a:gd name="T70" fmla="*/ 10 w 404"/>
                <a:gd name="T71" fmla="*/ 80 h 317"/>
                <a:gd name="T72" fmla="*/ 10 w 404"/>
                <a:gd name="T73" fmla="*/ 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4" h="317">
                  <a:moveTo>
                    <a:pt x="131" y="300"/>
                  </a:moveTo>
                  <a:cubicBezTo>
                    <a:pt x="76" y="282"/>
                    <a:pt x="63" y="232"/>
                    <a:pt x="64" y="208"/>
                  </a:cubicBezTo>
                  <a:cubicBezTo>
                    <a:pt x="64" y="201"/>
                    <a:pt x="70" y="196"/>
                    <a:pt x="76" y="197"/>
                  </a:cubicBezTo>
                  <a:cubicBezTo>
                    <a:pt x="82" y="197"/>
                    <a:pt x="87" y="202"/>
                    <a:pt x="87" y="208"/>
                  </a:cubicBezTo>
                  <a:cubicBezTo>
                    <a:pt x="87" y="211"/>
                    <a:pt x="86" y="261"/>
                    <a:pt x="138" y="278"/>
                  </a:cubicBezTo>
                  <a:cubicBezTo>
                    <a:pt x="189" y="294"/>
                    <a:pt x="218" y="252"/>
                    <a:pt x="220" y="250"/>
                  </a:cubicBezTo>
                  <a:cubicBezTo>
                    <a:pt x="223" y="245"/>
                    <a:pt x="230" y="243"/>
                    <a:pt x="236" y="247"/>
                  </a:cubicBezTo>
                  <a:cubicBezTo>
                    <a:pt x="241" y="250"/>
                    <a:pt x="242" y="257"/>
                    <a:pt x="239" y="263"/>
                  </a:cubicBezTo>
                  <a:cubicBezTo>
                    <a:pt x="225" y="283"/>
                    <a:pt x="185" y="317"/>
                    <a:pt x="131" y="300"/>
                  </a:cubicBezTo>
                  <a:close/>
                  <a:moveTo>
                    <a:pt x="253" y="157"/>
                  </a:moveTo>
                  <a:cubicBezTo>
                    <a:pt x="247" y="155"/>
                    <a:pt x="244" y="149"/>
                    <a:pt x="246" y="143"/>
                  </a:cubicBezTo>
                  <a:cubicBezTo>
                    <a:pt x="246" y="141"/>
                    <a:pt x="258" y="104"/>
                    <a:pt x="289" y="88"/>
                  </a:cubicBezTo>
                  <a:cubicBezTo>
                    <a:pt x="306" y="79"/>
                    <a:pt x="325" y="78"/>
                    <a:pt x="345" y="84"/>
                  </a:cubicBezTo>
                  <a:cubicBezTo>
                    <a:pt x="365" y="90"/>
                    <a:pt x="380" y="102"/>
                    <a:pt x="389" y="119"/>
                  </a:cubicBezTo>
                  <a:cubicBezTo>
                    <a:pt x="404" y="150"/>
                    <a:pt x="392" y="187"/>
                    <a:pt x="392" y="188"/>
                  </a:cubicBezTo>
                  <a:cubicBezTo>
                    <a:pt x="390" y="194"/>
                    <a:pt x="383" y="198"/>
                    <a:pt x="377" y="196"/>
                  </a:cubicBezTo>
                  <a:cubicBezTo>
                    <a:pt x="371" y="194"/>
                    <a:pt x="368" y="187"/>
                    <a:pt x="370" y="181"/>
                  </a:cubicBezTo>
                  <a:cubicBezTo>
                    <a:pt x="370" y="181"/>
                    <a:pt x="379" y="152"/>
                    <a:pt x="368" y="129"/>
                  </a:cubicBezTo>
                  <a:cubicBezTo>
                    <a:pt x="362" y="118"/>
                    <a:pt x="352" y="111"/>
                    <a:pt x="338" y="106"/>
                  </a:cubicBezTo>
                  <a:cubicBezTo>
                    <a:pt x="323" y="101"/>
                    <a:pt x="311" y="102"/>
                    <a:pt x="300" y="108"/>
                  </a:cubicBezTo>
                  <a:cubicBezTo>
                    <a:pt x="277" y="120"/>
                    <a:pt x="268" y="149"/>
                    <a:pt x="268" y="149"/>
                  </a:cubicBezTo>
                  <a:cubicBezTo>
                    <a:pt x="266" y="156"/>
                    <a:pt x="260" y="159"/>
                    <a:pt x="253" y="157"/>
                  </a:cubicBezTo>
                  <a:cubicBezTo>
                    <a:pt x="253" y="157"/>
                    <a:pt x="253" y="157"/>
                    <a:pt x="253" y="157"/>
                  </a:cubicBezTo>
                  <a:close/>
                  <a:moveTo>
                    <a:pt x="10" y="80"/>
                  </a:moveTo>
                  <a:cubicBezTo>
                    <a:pt x="4" y="78"/>
                    <a:pt x="0" y="72"/>
                    <a:pt x="2" y="66"/>
                  </a:cubicBezTo>
                  <a:cubicBezTo>
                    <a:pt x="3" y="64"/>
                    <a:pt x="14" y="27"/>
                    <a:pt x="45" y="10"/>
                  </a:cubicBezTo>
                  <a:cubicBezTo>
                    <a:pt x="62" y="2"/>
                    <a:pt x="81" y="0"/>
                    <a:pt x="101" y="7"/>
                  </a:cubicBezTo>
                  <a:cubicBezTo>
                    <a:pt x="122" y="13"/>
                    <a:pt x="136" y="25"/>
                    <a:pt x="145" y="42"/>
                  </a:cubicBezTo>
                  <a:cubicBezTo>
                    <a:pt x="161" y="73"/>
                    <a:pt x="149" y="110"/>
                    <a:pt x="148" y="111"/>
                  </a:cubicBezTo>
                  <a:cubicBezTo>
                    <a:pt x="146" y="117"/>
                    <a:pt x="139" y="121"/>
                    <a:pt x="133" y="119"/>
                  </a:cubicBezTo>
                  <a:cubicBezTo>
                    <a:pt x="127" y="116"/>
                    <a:pt x="124" y="110"/>
                    <a:pt x="126" y="104"/>
                  </a:cubicBezTo>
                  <a:cubicBezTo>
                    <a:pt x="126" y="104"/>
                    <a:pt x="136" y="75"/>
                    <a:pt x="124" y="52"/>
                  </a:cubicBezTo>
                  <a:cubicBezTo>
                    <a:pt x="119" y="41"/>
                    <a:pt x="109" y="33"/>
                    <a:pt x="94" y="29"/>
                  </a:cubicBezTo>
                  <a:cubicBezTo>
                    <a:pt x="80" y="24"/>
                    <a:pt x="67" y="25"/>
                    <a:pt x="56" y="31"/>
                  </a:cubicBezTo>
                  <a:cubicBezTo>
                    <a:pt x="34" y="43"/>
                    <a:pt x="24" y="72"/>
                    <a:pt x="24" y="72"/>
                  </a:cubicBezTo>
                  <a:cubicBezTo>
                    <a:pt x="22" y="78"/>
                    <a:pt x="16" y="82"/>
                    <a:pt x="10" y="80"/>
                  </a:cubicBezTo>
                  <a:cubicBezTo>
                    <a:pt x="10" y="80"/>
                    <a:pt x="10" y="80"/>
                    <a:pt x="10" y="80"/>
                  </a:cubicBez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6" name="Freeform 85"/>
            <p:cNvSpPr>
              <a:spLocks noEditPoints="1"/>
            </p:cNvSpPr>
            <p:nvPr/>
          </p:nvSpPr>
          <p:spPr bwMode="auto">
            <a:xfrm>
              <a:off x="5402263" y="3009900"/>
              <a:ext cx="147638" cy="1122363"/>
            </a:xfrm>
            <a:custGeom>
              <a:avLst/>
              <a:gdLst>
                <a:gd name="T0" fmla="*/ 0 w 74"/>
                <a:gd name="T1" fmla="*/ 525 h 562"/>
                <a:gd name="T2" fmla="*/ 37 w 74"/>
                <a:gd name="T3" fmla="*/ 489 h 562"/>
                <a:gd name="T4" fmla="*/ 74 w 74"/>
                <a:gd name="T5" fmla="*/ 525 h 562"/>
                <a:gd name="T6" fmla="*/ 37 w 74"/>
                <a:gd name="T7" fmla="*/ 562 h 562"/>
                <a:gd name="T8" fmla="*/ 0 w 74"/>
                <a:gd name="T9" fmla="*/ 525 h 562"/>
                <a:gd name="T10" fmla="*/ 62 w 74"/>
                <a:gd name="T11" fmla="*/ 0 h 562"/>
                <a:gd name="T12" fmla="*/ 56 w 74"/>
                <a:gd name="T13" fmla="*/ 415 h 562"/>
                <a:gd name="T14" fmla="*/ 15 w 74"/>
                <a:gd name="T15" fmla="*/ 415 h 562"/>
                <a:gd name="T16" fmla="*/ 9 w 74"/>
                <a:gd name="T17" fmla="*/ 0 h 562"/>
                <a:gd name="T18" fmla="*/ 62 w 74"/>
                <a:gd name="T19"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62">
                  <a:moveTo>
                    <a:pt x="0" y="525"/>
                  </a:moveTo>
                  <a:cubicBezTo>
                    <a:pt x="0" y="505"/>
                    <a:pt x="17" y="489"/>
                    <a:pt x="37" y="489"/>
                  </a:cubicBezTo>
                  <a:cubicBezTo>
                    <a:pt x="58" y="489"/>
                    <a:pt x="74" y="505"/>
                    <a:pt x="74" y="525"/>
                  </a:cubicBezTo>
                  <a:cubicBezTo>
                    <a:pt x="74" y="546"/>
                    <a:pt x="58" y="562"/>
                    <a:pt x="37" y="562"/>
                  </a:cubicBezTo>
                  <a:cubicBezTo>
                    <a:pt x="17" y="562"/>
                    <a:pt x="0" y="546"/>
                    <a:pt x="0" y="525"/>
                  </a:cubicBezTo>
                  <a:close/>
                  <a:moveTo>
                    <a:pt x="62" y="0"/>
                  </a:moveTo>
                  <a:cubicBezTo>
                    <a:pt x="56" y="415"/>
                    <a:pt x="56" y="415"/>
                    <a:pt x="56" y="415"/>
                  </a:cubicBezTo>
                  <a:cubicBezTo>
                    <a:pt x="15" y="415"/>
                    <a:pt x="15" y="415"/>
                    <a:pt x="15" y="415"/>
                  </a:cubicBezTo>
                  <a:cubicBezTo>
                    <a:pt x="9" y="0"/>
                    <a:pt x="9" y="0"/>
                    <a:pt x="9" y="0"/>
                  </a:cubicBezTo>
                  <a:lnTo>
                    <a:pt x="62" y="0"/>
                  </a:ln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grpSp>
      <p:sp>
        <p:nvSpPr>
          <p:cNvPr id="19" name="ZoneTexte 18"/>
          <p:cNvSpPr txBox="1"/>
          <p:nvPr/>
        </p:nvSpPr>
        <p:spPr>
          <a:xfrm>
            <a:off x="3208866" y="4124833"/>
            <a:ext cx="2816337" cy="300082"/>
          </a:xfrm>
          <a:prstGeom prst="rect">
            <a:avLst/>
          </a:prstGeom>
          <a:noFill/>
        </p:spPr>
        <p:txBody>
          <a:bodyPr wrap="square" rtlCol="0">
            <a:spAutoFit/>
          </a:bodyPr>
          <a:lstStyle/>
          <a:p>
            <a:pPr algn="ctr" defTabSz="685800"/>
            <a:r>
              <a:rPr lang="fr-FR" sz="1350" b="1" err="1">
                <a:solidFill>
                  <a:prstClr val="white"/>
                </a:solidFill>
                <a:latin typeface="Verdana" charset="0"/>
                <a:ea typeface="Verdana" charset="0"/>
                <a:cs typeface="Verdana" charset="0"/>
              </a:rPr>
              <a:t>univ-angers.fr</a:t>
            </a:r>
            <a:endParaRPr lang="fr-FR" sz="1350" b="1">
              <a:solidFill>
                <a:prstClr val="white"/>
              </a:solidFill>
              <a:latin typeface="Verdana" charset="0"/>
              <a:ea typeface="Verdana" charset="0"/>
              <a:cs typeface="Verdana" charset="0"/>
            </a:endParaRPr>
          </a:p>
        </p:txBody>
      </p:sp>
    </p:spTree>
    <p:extLst>
      <p:ext uri="{BB962C8B-B14F-4D97-AF65-F5344CB8AC3E}">
        <p14:creationId xmlns:p14="http://schemas.microsoft.com/office/powerpoint/2010/main" val="4287141807"/>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AB5FD0B-B79E-4E01-929A-F4E5D5165ABA}"/>
              </a:ext>
            </a:extLst>
          </p:cNvPr>
          <p:cNvPicPr>
            <a:picLocks noChangeAspect="1"/>
          </p:cNvPicPr>
          <p:nvPr/>
        </p:nvPicPr>
        <p:blipFill>
          <a:blip r:embed="rId2"/>
          <a:stretch>
            <a:fillRect/>
          </a:stretch>
        </p:blipFill>
        <p:spPr>
          <a:xfrm>
            <a:off x="2952000" y="2222415"/>
            <a:ext cx="3240000" cy="1016173"/>
          </a:xfrm>
          <a:prstGeom prst="rect">
            <a:avLst/>
          </a:prstGeom>
        </p:spPr>
      </p:pic>
      <p:grpSp>
        <p:nvGrpSpPr>
          <p:cNvPr id="3" name="Grouper 2"/>
          <p:cNvGrpSpPr/>
          <p:nvPr/>
        </p:nvGrpSpPr>
        <p:grpSpPr>
          <a:xfrm>
            <a:off x="2092812" y="4260133"/>
            <a:ext cx="4990090" cy="549992"/>
            <a:chOff x="2623111" y="2737036"/>
            <a:chExt cx="6653441" cy="733322"/>
          </a:xfrm>
        </p:grpSpPr>
        <p:sp>
          <p:nvSpPr>
            <p:cNvPr id="4" name="Freeform 81"/>
            <p:cNvSpPr>
              <a:spLocks/>
            </p:cNvSpPr>
            <p:nvPr/>
          </p:nvSpPr>
          <p:spPr bwMode="auto">
            <a:xfrm>
              <a:off x="5011706" y="2737036"/>
              <a:ext cx="325654" cy="692315"/>
            </a:xfrm>
            <a:custGeom>
              <a:avLst/>
              <a:gdLst>
                <a:gd name="T0" fmla="*/ 23 w 24"/>
                <a:gd name="T1" fmla="*/ 25 h 51"/>
                <a:gd name="T2" fmla="*/ 16 w 24"/>
                <a:gd name="T3" fmla="*/ 25 h 51"/>
                <a:gd name="T4" fmla="*/ 16 w 24"/>
                <a:gd name="T5" fmla="*/ 51 h 51"/>
                <a:gd name="T6" fmla="*/ 5 w 24"/>
                <a:gd name="T7" fmla="*/ 51 h 51"/>
                <a:gd name="T8" fmla="*/ 5 w 24"/>
                <a:gd name="T9" fmla="*/ 25 h 51"/>
                <a:gd name="T10" fmla="*/ 0 w 24"/>
                <a:gd name="T11" fmla="*/ 25 h 51"/>
                <a:gd name="T12" fmla="*/ 0 w 24"/>
                <a:gd name="T13" fmla="*/ 16 h 51"/>
                <a:gd name="T14" fmla="*/ 5 w 24"/>
                <a:gd name="T15" fmla="*/ 16 h 51"/>
                <a:gd name="T16" fmla="*/ 5 w 24"/>
                <a:gd name="T17" fmla="*/ 11 h 51"/>
                <a:gd name="T18" fmla="*/ 16 w 24"/>
                <a:gd name="T19" fmla="*/ 0 h 51"/>
                <a:gd name="T20" fmla="*/ 24 w 24"/>
                <a:gd name="T21" fmla="*/ 0 h 51"/>
                <a:gd name="T22" fmla="*/ 24 w 24"/>
                <a:gd name="T23" fmla="*/ 9 h 51"/>
                <a:gd name="T24" fmla="*/ 18 w 24"/>
                <a:gd name="T25" fmla="*/ 9 h 51"/>
                <a:gd name="T26" fmla="*/ 16 w 24"/>
                <a:gd name="T27" fmla="*/ 11 h 51"/>
                <a:gd name="T28" fmla="*/ 16 w 24"/>
                <a:gd name="T29" fmla="*/ 16 h 51"/>
                <a:gd name="T30" fmla="*/ 24 w 24"/>
                <a:gd name="T31" fmla="*/ 16 h 51"/>
                <a:gd name="T32" fmla="*/ 23 w 24"/>
                <a:gd name="T33"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1">
                  <a:moveTo>
                    <a:pt x="23" y="25"/>
                  </a:moveTo>
                  <a:cubicBezTo>
                    <a:pt x="16" y="25"/>
                    <a:pt x="16" y="25"/>
                    <a:pt x="16" y="25"/>
                  </a:cubicBezTo>
                  <a:cubicBezTo>
                    <a:pt x="16" y="51"/>
                    <a:pt x="16" y="51"/>
                    <a:pt x="16" y="51"/>
                  </a:cubicBezTo>
                  <a:cubicBezTo>
                    <a:pt x="5" y="51"/>
                    <a:pt x="5" y="51"/>
                    <a:pt x="5" y="51"/>
                  </a:cubicBezTo>
                  <a:cubicBezTo>
                    <a:pt x="5" y="25"/>
                    <a:pt x="5" y="25"/>
                    <a:pt x="5" y="25"/>
                  </a:cubicBezTo>
                  <a:cubicBezTo>
                    <a:pt x="0" y="25"/>
                    <a:pt x="0" y="25"/>
                    <a:pt x="0" y="25"/>
                  </a:cubicBezTo>
                  <a:cubicBezTo>
                    <a:pt x="0" y="16"/>
                    <a:pt x="0" y="16"/>
                    <a:pt x="0" y="16"/>
                  </a:cubicBezTo>
                  <a:cubicBezTo>
                    <a:pt x="5" y="16"/>
                    <a:pt x="5" y="16"/>
                    <a:pt x="5" y="16"/>
                  </a:cubicBezTo>
                  <a:cubicBezTo>
                    <a:pt x="5" y="11"/>
                    <a:pt x="5" y="11"/>
                    <a:pt x="5" y="11"/>
                  </a:cubicBezTo>
                  <a:cubicBezTo>
                    <a:pt x="5" y="6"/>
                    <a:pt x="7" y="0"/>
                    <a:pt x="16" y="0"/>
                  </a:cubicBezTo>
                  <a:cubicBezTo>
                    <a:pt x="24" y="0"/>
                    <a:pt x="24" y="0"/>
                    <a:pt x="24" y="0"/>
                  </a:cubicBezTo>
                  <a:cubicBezTo>
                    <a:pt x="24" y="9"/>
                    <a:pt x="24" y="9"/>
                    <a:pt x="24" y="9"/>
                  </a:cubicBezTo>
                  <a:cubicBezTo>
                    <a:pt x="18" y="9"/>
                    <a:pt x="18" y="9"/>
                    <a:pt x="18" y="9"/>
                  </a:cubicBezTo>
                  <a:cubicBezTo>
                    <a:pt x="17" y="9"/>
                    <a:pt x="16" y="9"/>
                    <a:pt x="16" y="11"/>
                  </a:cubicBezTo>
                  <a:cubicBezTo>
                    <a:pt x="16" y="16"/>
                    <a:pt x="16" y="16"/>
                    <a:pt x="16" y="16"/>
                  </a:cubicBezTo>
                  <a:cubicBezTo>
                    <a:pt x="24" y="16"/>
                    <a:pt x="24" y="16"/>
                    <a:pt x="24" y="16"/>
                  </a:cubicBezTo>
                  <a:lnTo>
                    <a:pt x="23" y="25"/>
                  </a:ln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5" name="Freeform 84"/>
            <p:cNvSpPr>
              <a:spLocks/>
            </p:cNvSpPr>
            <p:nvPr/>
          </p:nvSpPr>
          <p:spPr bwMode="auto">
            <a:xfrm>
              <a:off x="5677485" y="2872122"/>
              <a:ext cx="718848" cy="598236"/>
            </a:xfrm>
            <a:custGeom>
              <a:avLst/>
              <a:gdLst>
                <a:gd name="T0" fmla="*/ 53 w 53"/>
                <a:gd name="T1" fmla="*/ 6 h 44"/>
                <a:gd name="T2" fmla="*/ 47 w 53"/>
                <a:gd name="T3" fmla="*/ 7 h 44"/>
                <a:gd name="T4" fmla="*/ 51 w 53"/>
                <a:gd name="T5" fmla="*/ 1 h 44"/>
                <a:gd name="T6" fmla="*/ 45 w 53"/>
                <a:gd name="T7" fmla="*/ 4 h 44"/>
                <a:gd name="T8" fmla="*/ 37 w 53"/>
                <a:gd name="T9" fmla="*/ 0 h 44"/>
                <a:gd name="T10" fmla="*/ 26 w 53"/>
                <a:gd name="T11" fmla="*/ 11 h 44"/>
                <a:gd name="T12" fmla="*/ 26 w 53"/>
                <a:gd name="T13" fmla="*/ 14 h 44"/>
                <a:gd name="T14" fmla="*/ 4 w 53"/>
                <a:gd name="T15" fmla="*/ 2 h 44"/>
                <a:gd name="T16" fmla="*/ 2 w 53"/>
                <a:gd name="T17" fmla="*/ 8 h 44"/>
                <a:gd name="T18" fmla="*/ 7 w 53"/>
                <a:gd name="T19" fmla="*/ 17 h 44"/>
                <a:gd name="T20" fmla="*/ 2 w 53"/>
                <a:gd name="T21" fmla="*/ 16 h 44"/>
                <a:gd name="T22" fmla="*/ 2 w 53"/>
                <a:gd name="T23" fmla="*/ 16 h 44"/>
                <a:gd name="T24" fmla="*/ 11 w 53"/>
                <a:gd name="T25" fmla="*/ 26 h 44"/>
                <a:gd name="T26" fmla="*/ 8 w 53"/>
                <a:gd name="T27" fmla="*/ 27 h 44"/>
                <a:gd name="T28" fmla="*/ 6 w 53"/>
                <a:gd name="T29" fmla="*/ 27 h 44"/>
                <a:gd name="T30" fmla="*/ 16 w 53"/>
                <a:gd name="T31" fmla="*/ 34 h 44"/>
                <a:gd name="T32" fmla="*/ 3 w 53"/>
                <a:gd name="T33" fmla="*/ 39 h 44"/>
                <a:gd name="T34" fmla="*/ 0 w 53"/>
                <a:gd name="T35" fmla="*/ 39 h 44"/>
                <a:gd name="T36" fmla="*/ 17 w 53"/>
                <a:gd name="T37" fmla="*/ 44 h 44"/>
                <a:gd name="T38" fmla="*/ 48 w 53"/>
                <a:gd name="T39" fmla="*/ 13 h 44"/>
                <a:gd name="T40" fmla="*/ 47 w 53"/>
                <a:gd name="T41" fmla="*/ 11 h 44"/>
                <a:gd name="T42" fmla="*/ 53 w 53"/>
                <a:gd name="T43"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44">
                  <a:moveTo>
                    <a:pt x="53" y="6"/>
                  </a:moveTo>
                  <a:cubicBezTo>
                    <a:pt x="51" y="6"/>
                    <a:pt x="49" y="7"/>
                    <a:pt x="47" y="7"/>
                  </a:cubicBezTo>
                  <a:cubicBezTo>
                    <a:pt x="49" y="6"/>
                    <a:pt x="51" y="4"/>
                    <a:pt x="51" y="1"/>
                  </a:cubicBezTo>
                  <a:cubicBezTo>
                    <a:pt x="49" y="2"/>
                    <a:pt x="47" y="3"/>
                    <a:pt x="45" y="4"/>
                  </a:cubicBezTo>
                  <a:cubicBezTo>
                    <a:pt x="43" y="2"/>
                    <a:pt x="40" y="0"/>
                    <a:pt x="37" y="0"/>
                  </a:cubicBezTo>
                  <a:cubicBezTo>
                    <a:pt x="31" y="0"/>
                    <a:pt x="26" y="5"/>
                    <a:pt x="26" y="11"/>
                  </a:cubicBezTo>
                  <a:cubicBezTo>
                    <a:pt x="26" y="12"/>
                    <a:pt x="26" y="13"/>
                    <a:pt x="26" y="14"/>
                  </a:cubicBezTo>
                  <a:cubicBezTo>
                    <a:pt x="17" y="13"/>
                    <a:pt x="9" y="9"/>
                    <a:pt x="4" y="2"/>
                  </a:cubicBezTo>
                  <a:cubicBezTo>
                    <a:pt x="3" y="4"/>
                    <a:pt x="2" y="6"/>
                    <a:pt x="2" y="8"/>
                  </a:cubicBezTo>
                  <a:cubicBezTo>
                    <a:pt x="2" y="12"/>
                    <a:pt x="4" y="15"/>
                    <a:pt x="7" y="17"/>
                  </a:cubicBezTo>
                  <a:cubicBezTo>
                    <a:pt x="5" y="17"/>
                    <a:pt x="4" y="16"/>
                    <a:pt x="2" y="16"/>
                  </a:cubicBezTo>
                  <a:cubicBezTo>
                    <a:pt x="2" y="16"/>
                    <a:pt x="2" y="16"/>
                    <a:pt x="2" y="16"/>
                  </a:cubicBezTo>
                  <a:cubicBezTo>
                    <a:pt x="2" y="21"/>
                    <a:pt x="6" y="25"/>
                    <a:pt x="11" y="26"/>
                  </a:cubicBezTo>
                  <a:cubicBezTo>
                    <a:pt x="10" y="27"/>
                    <a:pt x="9" y="27"/>
                    <a:pt x="8" y="27"/>
                  </a:cubicBezTo>
                  <a:cubicBezTo>
                    <a:pt x="7" y="27"/>
                    <a:pt x="7" y="27"/>
                    <a:pt x="6" y="27"/>
                  </a:cubicBezTo>
                  <a:cubicBezTo>
                    <a:pt x="7" y="31"/>
                    <a:pt x="11" y="34"/>
                    <a:pt x="16" y="34"/>
                  </a:cubicBezTo>
                  <a:cubicBezTo>
                    <a:pt x="12" y="37"/>
                    <a:pt x="8" y="39"/>
                    <a:pt x="3" y="39"/>
                  </a:cubicBezTo>
                  <a:cubicBezTo>
                    <a:pt x="2" y="39"/>
                    <a:pt x="1" y="39"/>
                    <a:pt x="0" y="39"/>
                  </a:cubicBezTo>
                  <a:cubicBezTo>
                    <a:pt x="5" y="42"/>
                    <a:pt x="10" y="44"/>
                    <a:pt x="17" y="44"/>
                  </a:cubicBezTo>
                  <a:cubicBezTo>
                    <a:pt x="37" y="44"/>
                    <a:pt x="48" y="27"/>
                    <a:pt x="48" y="13"/>
                  </a:cubicBezTo>
                  <a:cubicBezTo>
                    <a:pt x="48" y="12"/>
                    <a:pt x="48" y="12"/>
                    <a:pt x="47" y="11"/>
                  </a:cubicBezTo>
                  <a:cubicBezTo>
                    <a:pt x="50" y="10"/>
                    <a:pt x="51" y="8"/>
                    <a:pt x="53" y="6"/>
                  </a:cubicBezTo>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6" name="Freeform 85"/>
            <p:cNvSpPr>
              <a:spLocks noEditPoints="1"/>
            </p:cNvSpPr>
            <p:nvPr/>
          </p:nvSpPr>
          <p:spPr bwMode="auto">
            <a:xfrm>
              <a:off x="6683390" y="2857648"/>
              <a:ext cx="595825" cy="598236"/>
            </a:xfrm>
            <a:custGeom>
              <a:avLst/>
              <a:gdLst>
                <a:gd name="T0" fmla="*/ 40 w 44"/>
                <a:gd name="T1" fmla="*/ 10 h 44"/>
                <a:gd name="T2" fmla="*/ 38 w 44"/>
                <a:gd name="T3" fmla="*/ 11 h 44"/>
                <a:gd name="T4" fmla="*/ 34 w 44"/>
                <a:gd name="T5" fmla="*/ 11 h 44"/>
                <a:gd name="T6" fmla="*/ 33 w 44"/>
                <a:gd name="T7" fmla="*/ 10 h 44"/>
                <a:gd name="T8" fmla="*/ 33 w 44"/>
                <a:gd name="T9" fmla="*/ 6 h 44"/>
                <a:gd name="T10" fmla="*/ 34 w 44"/>
                <a:gd name="T11" fmla="*/ 5 h 44"/>
                <a:gd name="T12" fmla="*/ 38 w 44"/>
                <a:gd name="T13" fmla="*/ 5 h 44"/>
                <a:gd name="T14" fmla="*/ 40 w 44"/>
                <a:gd name="T15" fmla="*/ 6 h 44"/>
                <a:gd name="T16" fmla="*/ 40 w 44"/>
                <a:gd name="T17" fmla="*/ 10 h 44"/>
                <a:gd name="T18" fmla="*/ 6 w 44"/>
                <a:gd name="T19" fmla="*/ 39 h 44"/>
                <a:gd name="T20" fmla="*/ 5 w 44"/>
                <a:gd name="T21" fmla="*/ 38 h 44"/>
                <a:gd name="T22" fmla="*/ 5 w 44"/>
                <a:gd name="T23" fmla="*/ 20 h 44"/>
                <a:gd name="T24" fmla="*/ 9 w 44"/>
                <a:gd name="T25" fmla="*/ 20 h 44"/>
                <a:gd name="T26" fmla="*/ 9 w 44"/>
                <a:gd name="T27" fmla="*/ 22 h 44"/>
                <a:gd name="T28" fmla="*/ 22 w 44"/>
                <a:gd name="T29" fmla="*/ 35 h 44"/>
                <a:gd name="T30" fmla="*/ 35 w 44"/>
                <a:gd name="T31" fmla="*/ 22 h 44"/>
                <a:gd name="T32" fmla="*/ 35 w 44"/>
                <a:gd name="T33" fmla="*/ 20 h 44"/>
                <a:gd name="T34" fmla="*/ 40 w 44"/>
                <a:gd name="T35" fmla="*/ 20 h 44"/>
                <a:gd name="T36" fmla="*/ 40 w 44"/>
                <a:gd name="T37" fmla="*/ 38 h 44"/>
                <a:gd name="T38" fmla="*/ 38 w 44"/>
                <a:gd name="T39" fmla="*/ 39 h 44"/>
                <a:gd name="T40" fmla="*/ 6 w 44"/>
                <a:gd name="T41" fmla="*/ 39 h 44"/>
                <a:gd name="T42" fmla="*/ 22 w 44"/>
                <a:gd name="T43" fmla="*/ 13 h 44"/>
                <a:gd name="T44" fmla="*/ 31 w 44"/>
                <a:gd name="T45" fmla="*/ 22 h 44"/>
                <a:gd name="T46" fmla="*/ 22 w 44"/>
                <a:gd name="T47" fmla="*/ 31 h 44"/>
                <a:gd name="T48" fmla="*/ 13 w 44"/>
                <a:gd name="T49" fmla="*/ 22 h 44"/>
                <a:gd name="T50" fmla="*/ 22 w 44"/>
                <a:gd name="T51" fmla="*/ 13 h 44"/>
                <a:gd name="T52" fmla="*/ 40 w 44"/>
                <a:gd name="T53" fmla="*/ 0 h 44"/>
                <a:gd name="T54" fmla="*/ 5 w 44"/>
                <a:gd name="T55" fmla="*/ 0 h 44"/>
                <a:gd name="T56" fmla="*/ 0 w 44"/>
                <a:gd name="T57" fmla="*/ 5 h 44"/>
                <a:gd name="T58" fmla="*/ 0 w 44"/>
                <a:gd name="T59" fmla="*/ 39 h 44"/>
                <a:gd name="T60" fmla="*/ 5 w 44"/>
                <a:gd name="T61" fmla="*/ 44 h 44"/>
                <a:gd name="T62" fmla="*/ 40 w 44"/>
                <a:gd name="T63" fmla="*/ 44 h 44"/>
                <a:gd name="T64" fmla="*/ 44 w 44"/>
                <a:gd name="T65" fmla="*/ 39 h 44"/>
                <a:gd name="T66" fmla="*/ 44 w 44"/>
                <a:gd name="T67" fmla="*/ 5 h 44"/>
                <a:gd name="T68" fmla="*/ 40 w 44"/>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44">
                  <a:moveTo>
                    <a:pt x="40" y="10"/>
                  </a:moveTo>
                  <a:cubicBezTo>
                    <a:pt x="40" y="11"/>
                    <a:pt x="39" y="11"/>
                    <a:pt x="38" y="11"/>
                  </a:cubicBezTo>
                  <a:cubicBezTo>
                    <a:pt x="34" y="11"/>
                    <a:pt x="34" y="11"/>
                    <a:pt x="34" y="11"/>
                  </a:cubicBezTo>
                  <a:cubicBezTo>
                    <a:pt x="33" y="11"/>
                    <a:pt x="33" y="11"/>
                    <a:pt x="33" y="10"/>
                  </a:cubicBezTo>
                  <a:cubicBezTo>
                    <a:pt x="33" y="6"/>
                    <a:pt x="33" y="6"/>
                    <a:pt x="33" y="6"/>
                  </a:cubicBezTo>
                  <a:cubicBezTo>
                    <a:pt x="33" y="5"/>
                    <a:pt x="33" y="5"/>
                    <a:pt x="34" y="5"/>
                  </a:cubicBezTo>
                  <a:cubicBezTo>
                    <a:pt x="38" y="5"/>
                    <a:pt x="38" y="5"/>
                    <a:pt x="38" y="5"/>
                  </a:cubicBezTo>
                  <a:cubicBezTo>
                    <a:pt x="39" y="5"/>
                    <a:pt x="40" y="5"/>
                    <a:pt x="40" y="6"/>
                  </a:cubicBezTo>
                  <a:lnTo>
                    <a:pt x="40" y="10"/>
                  </a:lnTo>
                  <a:close/>
                  <a:moveTo>
                    <a:pt x="6" y="39"/>
                  </a:moveTo>
                  <a:cubicBezTo>
                    <a:pt x="5" y="39"/>
                    <a:pt x="5" y="39"/>
                    <a:pt x="5" y="38"/>
                  </a:cubicBezTo>
                  <a:cubicBezTo>
                    <a:pt x="5" y="20"/>
                    <a:pt x="5" y="20"/>
                    <a:pt x="5" y="20"/>
                  </a:cubicBezTo>
                  <a:cubicBezTo>
                    <a:pt x="9" y="20"/>
                    <a:pt x="9" y="20"/>
                    <a:pt x="9" y="20"/>
                  </a:cubicBezTo>
                  <a:cubicBezTo>
                    <a:pt x="9" y="21"/>
                    <a:pt x="9" y="21"/>
                    <a:pt x="9" y="22"/>
                  </a:cubicBezTo>
                  <a:cubicBezTo>
                    <a:pt x="9" y="29"/>
                    <a:pt x="15" y="35"/>
                    <a:pt x="22" y="35"/>
                  </a:cubicBezTo>
                  <a:cubicBezTo>
                    <a:pt x="29" y="35"/>
                    <a:pt x="35" y="29"/>
                    <a:pt x="35" y="22"/>
                  </a:cubicBezTo>
                  <a:cubicBezTo>
                    <a:pt x="35" y="21"/>
                    <a:pt x="35" y="21"/>
                    <a:pt x="35" y="20"/>
                  </a:cubicBezTo>
                  <a:cubicBezTo>
                    <a:pt x="40" y="20"/>
                    <a:pt x="40" y="20"/>
                    <a:pt x="40" y="20"/>
                  </a:cubicBezTo>
                  <a:cubicBezTo>
                    <a:pt x="40" y="38"/>
                    <a:pt x="40" y="38"/>
                    <a:pt x="40" y="38"/>
                  </a:cubicBezTo>
                  <a:cubicBezTo>
                    <a:pt x="40" y="39"/>
                    <a:pt x="39" y="39"/>
                    <a:pt x="38" y="39"/>
                  </a:cubicBezTo>
                  <a:lnTo>
                    <a:pt x="6" y="39"/>
                  </a:lnTo>
                  <a:close/>
                  <a:moveTo>
                    <a:pt x="22" y="13"/>
                  </a:moveTo>
                  <a:cubicBezTo>
                    <a:pt x="27" y="13"/>
                    <a:pt x="31" y="17"/>
                    <a:pt x="31" y="22"/>
                  </a:cubicBezTo>
                  <a:cubicBezTo>
                    <a:pt x="31" y="27"/>
                    <a:pt x="27" y="31"/>
                    <a:pt x="22" y="31"/>
                  </a:cubicBezTo>
                  <a:cubicBezTo>
                    <a:pt x="17" y="31"/>
                    <a:pt x="13" y="27"/>
                    <a:pt x="13" y="22"/>
                  </a:cubicBezTo>
                  <a:cubicBezTo>
                    <a:pt x="13" y="17"/>
                    <a:pt x="17" y="13"/>
                    <a:pt x="22" y="13"/>
                  </a:cubicBezTo>
                  <a:moveTo>
                    <a:pt x="40" y="0"/>
                  </a:moveTo>
                  <a:cubicBezTo>
                    <a:pt x="5" y="0"/>
                    <a:pt x="5" y="0"/>
                    <a:pt x="5" y="0"/>
                  </a:cubicBezTo>
                  <a:cubicBezTo>
                    <a:pt x="2" y="0"/>
                    <a:pt x="0" y="2"/>
                    <a:pt x="0" y="5"/>
                  </a:cubicBezTo>
                  <a:cubicBezTo>
                    <a:pt x="0" y="39"/>
                    <a:pt x="0" y="39"/>
                    <a:pt x="0" y="39"/>
                  </a:cubicBezTo>
                  <a:cubicBezTo>
                    <a:pt x="0" y="42"/>
                    <a:pt x="2" y="44"/>
                    <a:pt x="5" y="44"/>
                  </a:cubicBezTo>
                  <a:cubicBezTo>
                    <a:pt x="40" y="44"/>
                    <a:pt x="40" y="44"/>
                    <a:pt x="40" y="44"/>
                  </a:cubicBezTo>
                  <a:cubicBezTo>
                    <a:pt x="42" y="44"/>
                    <a:pt x="44" y="42"/>
                    <a:pt x="44" y="39"/>
                  </a:cubicBezTo>
                  <a:cubicBezTo>
                    <a:pt x="44" y="5"/>
                    <a:pt x="44" y="5"/>
                    <a:pt x="44" y="5"/>
                  </a:cubicBezTo>
                  <a:cubicBezTo>
                    <a:pt x="44" y="2"/>
                    <a:pt x="42" y="0"/>
                    <a:pt x="40" y="0"/>
                  </a:cubicBezTo>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7" name="Freeform 83"/>
            <p:cNvSpPr>
              <a:spLocks noEditPoints="1"/>
            </p:cNvSpPr>
            <p:nvPr/>
          </p:nvSpPr>
          <p:spPr bwMode="auto">
            <a:xfrm>
              <a:off x="7607280" y="2925191"/>
              <a:ext cx="704375" cy="489686"/>
            </a:xfrm>
            <a:custGeom>
              <a:avLst/>
              <a:gdLst>
                <a:gd name="T0" fmla="*/ 21 w 52"/>
                <a:gd name="T1" fmla="*/ 26 h 36"/>
                <a:gd name="T2" fmla="*/ 21 w 52"/>
                <a:gd name="T3" fmla="*/ 7 h 36"/>
                <a:gd name="T4" fmla="*/ 36 w 52"/>
                <a:gd name="T5" fmla="*/ 17 h 36"/>
                <a:gd name="T6" fmla="*/ 21 w 52"/>
                <a:gd name="T7" fmla="*/ 26 h 36"/>
                <a:gd name="T8" fmla="*/ 52 w 52"/>
                <a:gd name="T9" fmla="*/ 7 h 36"/>
                <a:gd name="T10" fmla="*/ 44 w 52"/>
                <a:gd name="T11" fmla="*/ 0 h 36"/>
                <a:gd name="T12" fmla="*/ 8 w 52"/>
                <a:gd name="T13" fmla="*/ 0 h 36"/>
                <a:gd name="T14" fmla="*/ 0 w 52"/>
                <a:gd name="T15" fmla="*/ 7 h 36"/>
                <a:gd name="T16" fmla="*/ 0 w 52"/>
                <a:gd name="T17" fmla="*/ 28 h 36"/>
                <a:gd name="T18" fmla="*/ 8 w 52"/>
                <a:gd name="T19" fmla="*/ 36 h 36"/>
                <a:gd name="T20" fmla="*/ 44 w 52"/>
                <a:gd name="T21" fmla="*/ 36 h 36"/>
                <a:gd name="T22" fmla="*/ 52 w 52"/>
                <a:gd name="T23" fmla="*/ 28 h 36"/>
                <a:gd name="T24" fmla="*/ 52 w 52"/>
                <a:gd name="T2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36">
                  <a:moveTo>
                    <a:pt x="21" y="26"/>
                  </a:moveTo>
                  <a:cubicBezTo>
                    <a:pt x="21" y="7"/>
                    <a:pt x="21" y="7"/>
                    <a:pt x="21" y="7"/>
                  </a:cubicBezTo>
                  <a:cubicBezTo>
                    <a:pt x="36" y="17"/>
                    <a:pt x="36" y="17"/>
                    <a:pt x="36" y="17"/>
                  </a:cubicBezTo>
                  <a:lnTo>
                    <a:pt x="21" y="26"/>
                  </a:lnTo>
                  <a:close/>
                  <a:moveTo>
                    <a:pt x="52" y="7"/>
                  </a:moveTo>
                  <a:cubicBezTo>
                    <a:pt x="52" y="3"/>
                    <a:pt x="48" y="0"/>
                    <a:pt x="44" y="0"/>
                  </a:cubicBezTo>
                  <a:cubicBezTo>
                    <a:pt x="8" y="0"/>
                    <a:pt x="8" y="0"/>
                    <a:pt x="8" y="0"/>
                  </a:cubicBezTo>
                  <a:cubicBezTo>
                    <a:pt x="4" y="0"/>
                    <a:pt x="0" y="3"/>
                    <a:pt x="0" y="7"/>
                  </a:cubicBezTo>
                  <a:cubicBezTo>
                    <a:pt x="0" y="28"/>
                    <a:pt x="0" y="28"/>
                    <a:pt x="0" y="28"/>
                  </a:cubicBezTo>
                  <a:cubicBezTo>
                    <a:pt x="0" y="32"/>
                    <a:pt x="4" y="36"/>
                    <a:pt x="8" y="36"/>
                  </a:cubicBezTo>
                  <a:cubicBezTo>
                    <a:pt x="44" y="36"/>
                    <a:pt x="44" y="36"/>
                    <a:pt x="44" y="36"/>
                  </a:cubicBezTo>
                  <a:cubicBezTo>
                    <a:pt x="48" y="36"/>
                    <a:pt x="52" y="32"/>
                    <a:pt x="52" y="28"/>
                  </a:cubicBezTo>
                  <a:lnTo>
                    <a:pt x="52" y="7"/>
                  </a:ln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8" name="Freeform 82"/>
            <p:cNvSpPr>
              <a:spLocks noEditPoints="1"/>
            </p:cNvSpPr>
            <p:nvPr/>
          </p:nvSpPr>
          <p:spPr bwMode="auto">
            <a:xfrm>
              <a:off x="8639720" y="2778043"/>
              <a:ext cx="636832" cy="595825"/>
            </a:xfrm>
            <a:custGeom>
              <a:avLst/>
              <a:gdLst>
                <a:gd name="T0" fmla="*/ 1 w 47"/>
                <a:gd name="T1" fmla="*/ 44 h 44"/>
                <a:gd name="T2" fmla="*/ 11 w 47"/>
                <a:gd name="T3" fmla="*/ 44 h 44"/>
                <a:gd name="T4" fmla="*/ 11 w 47"/>
                <a:gd name="T5" fmla="*/ 14 h 44"/>
                <a:gd name="T6" fmla="*/ 1 w 47"/>
                <a:gd name="T7" fmla="*/ 14 h 44"/>
                <a:gd name="T8" fmla="*/ 1 w 47"/>
                <a:gd name="T9" fmla="*/ 44 h 44"/>
                <a:gd name="T10" fmla="*/ 6 w 47"/>
                <a:gd name="T11" fmla="*/ 0 h 44"/>
                <a:gd name="T12" fmla="*/ 0 w 47"/>
                <a:gd name="T13" fmla="*/ 5 h 44"/>
                <a:gd name="T14" fmla="*/ 6 w 47"/>
                <a:gd name="T15" fmla="*/ 10 h 44"/>
                <a:gd name="T16" fmla="*/ 6 w 47"/>
                <a:gd name="T17" fmla="*/ 10 h 44"/>
                <a:gd name="T18" fmla="*/ 12 w 47"/>
                <a:gd name="T19" fmla="*/ 5 h 44"/>
                <a:gd name="T20" fmla="*/ 6 w 47"/>
                <a:gd name="T21" fmla="*/ 0 h 44"/>
                <a:gd name="T22" fmla="*/ 47 w 47"/>
                <a:gd name="T23" fmla="*/ 27 h 44"/>
                <a:gd name="T24" fmla="*/ 47 w 47"/>
                <a:gd name="T25" fmla="*/ 44 h 44"/>
                <a:gd name="T26" fmla="*/ 37 w 47"/>
                <a:gd name="T27" fmla="*/ 44 h 44"/>
                <a:gd name="T28" fmla="*/ 37 w 47"/>
                <a:gd name="T29" fmla="*/ 28 h 44"/>
                <a:gd name="T30" fmla="*/ 32 w 47"/>
                <a:gd name="T31" fmla="*/ 21 h 44"/>
                <a:gd name="T32" fmla="*/ 27 w 47"/>
                <a:gd name="T33" fmla="*/ 25 h 44"/>
                <a:gd name="T34" fmla="*/ 26 w 47"/>
                <a:gd name="T35" fmla="*/ 27 h 44"/>
                <a:gd name="T36" fmla="*/ 26 w 47"/>
                <a:gd name="T37" fmla="*/ 44 h 44"/>
                <a:gd name="T38" fmla="*/ 16 w 47"/>
                <a:gd name="T39" fmla="*/ 44 h 44"/>
                <a:gd name="T40" fmla="*/ 16 w 47"/>
                <a:gd name="T41" fmla="*/ 14 h 44"/>
                <a:gd name="T42" fmla="*/ 26 w 47"/>
                <a:gd name="T43" fmla="*/ 14 h 44"/>
                <a:gd name="T44" fmla="*/ 26 w 47"/>
                <a:gd name="T45" fmla="*/ 19 h 44"/>
                <a:gd name="T46" fmla="*/ 26 w 47"/>
                <a:gd name="T47" fmla="*/ 19 h 44"/>
                <a:gd name="T48" fmla="*/ 26 w 47"/>
                <a:gd name="T49" fmla="*/ 19 h 44"/>
                <a:gd name="T50" fmla="*/ 26 w 47"/>
                <a:gd name="T51" fmla="*/ 19 h 44"/>
                <a:gd name="T52" fmla="*/ 35 w 47"/>
                <a:gd name="T53" fmla="*/ 14 h 44"/>
                <a:gd name="T54" fmla="*/ 47 w 47"/>
                <a:gd name="T55"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44">
                  <a:moveTo>
                    <a:pt x="1" y="44"/>
                  </a:moveTo>
                  <a:cubicBezTo>
                    <a:pt x="11" y="44"/>
                    <a:pt x="11" y="44"/>
                    <a:pt x="11" y="44"/>
                  </a:cubicBezTo>
                  <a:cubicBezTo>
                    <a:pt x="11" y="14"/>
                    <a:pt x="11" y="14"/>
                    <a:pt x="11" y="14"/>
                  </a:cubicBezTo>
                  <a:cubicBezTo>
                    <a:pt x="1" y="14"/>
                    <a:pt x="1" y="14"/>
                    <a:pt x="1" y="14"/>
                  </a:cubicBezTo>
                  <a:lnTo>
                    <a:pt x="1" y="44"/>
                  </a:lnTo>
                  <a:close/>
                  <a:moveTo>
                    <a:pt x="6" y="0"/>
                  </a:moveTo>
                  <a:cubicBezTo>
                    <a:pt x="3" y="0"/>
                    <a:pt x="0" y="2"/>
                    <a:pt x="0" y="5"/>
                  </a:cubicBezTo>
                  <a:cubicBezTo>
                    <a:pt x="0" y="8"/>
                    <a:pt x="3" y="10"/>
                    <a:pt x="6" y="10"/>
                  </a:cubicBezTo>
                  <a:cubicBezTo>
                    <a:pt x="6" y="10"/>
                    <a:pt x="6" y="10"/>
                    <a:pt x="6" y="10"/>
                  </a:cubicBezTo>
                  <a:cubicBezTo>
                    <a:pt x="9" y="10"/>
                    <a:pt x="12" y="8"/>
                    <a:pt x="12" y="5"/>
                  </a:cubicBezTo>
                  <a:cubicBezTo>
                    <a:pt x="12" y="2"/>
                    <a:pt x="9" y="0"/>
                    <a:pt x="6" y="0"/>
                  </a:cubicBezTo>
                  <a:moveTo>
                    <a:pt x="47" y="27"/>
                  </a:moveTo>
                  <a:cubicBezTo>
                    <a:pt x="47" y="44"/>
                    <a:pt x="47" y="44"/>
                    <a:pt x="47" y="44"/>
                  </a:cubicBezTo>
                  <a:cubicBezTo>
                    <a:pt x="37" y="44"/>
                    <a:pt x="37" y="44"/>
                    <a:pt x="37" y="44"/>
                  </a:cubicBezTo>
                  <a:cubicBezTo>
                    <a:pt x="37" y="28"/>
                    <a:pt x="37" y="28"/>
                    <a:pt x="37" y="28"/>
                  </a:cubicBezTo>
                  <a:cubicBezTo>
                    <a:pt x="37" y="24"/>
                    <a:pt x="35" y="21"/>
                    <a:pt x="32" y="21"/>
                  </a:cubicBezTo>
                  <a:cubicBezTo>
                    <a:pt x="29" y="21"/>
                    <a:pt x="27" y="23"/>
                    <a:pt x="27" y="25"/>
                  </a:cubicBezTo>
                  <a:cubicBezTo>
                    <a:pt x="26" y="26"/>
                    <a:pt x="26" y="27"/>
                    <a:pt x="26" y="27"/>
                  </a:cubicBezTo>
                  <a:cubicBezTo>
                    <a:pt x="26" y="44"/>
                    <a:pt x="26" y="44"/>
                    <a:pt x="26" y="44"/>
                  </a:cubicBezTo>
                  <a:cubicBezTo>
                    <a:pt x="16" y="44"/>
                    <a:pt x="16" y="44"/>
                    <a:pt x="16" y="44"/>
                  </a:cubicBezTo>
                  <a:cubicBezTo>
                    <a:pt x="16" y="44"/>
                    <a:pt x="17" y="17"/>
                    <a:pt x="16" y="14"/>
                  </a:cubicBezTo>
                  <a:cubicBezTo>
                    <a:pt x="26" y="14"/>
                    <a:pt x="26" y="14"/>
                    <a:pt x="26" y="14"/>
                  </a:cubicBezTo>
                  <a:cubicBezTo>
                    <a:pt x="26" y="19"/>
                    <a:pt x="26" y="19"/>
                    <a:pt x="26" y="19"/>
                  </a:cubicBezTo>
                  <a:cubicBezTo>
                    <a:pt x="26" y="19"/>
                    <a:pt x="26" y="19"/>
                    <a:pt x="26" y="19"/>
                  </a:cubicBezTo>
                  <a:cubicBezTo>
                    <a:pt x="26" y="19"/>
                    <a:pt x="26" y="19"/>
                    <a:pt x="26" y="19"/>
                  </a:cubicBezTo>
                  <a:cubicBezTo>
                    <a:pt x="26" y="19"/>
                    <a:pt x="26" y="19"/>
                    <a:pt x="26" y="19"/>
                  </a:cubicBezTo>
                  <a:cubicBezTo>
                    <a:pt x="28" y="17"/>
                    <a:pt x="30" y="14"/>
                    <a:pt x="35" y="14"/>
                  </a:cubicBezTo>
                  <a:cubicBezTo>
                    <a:pt x="42" y="14"/>
                    <a:pt x="47" y="18"/>
                    <a:pt x="47" y="27"/>
                  </a:cubicBezTo>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grpSp>
          <p:nvGrpSpPr>
            <p:cNvPr id="9" name="Grouper 8"/>
            <p:cNvGrpSpPr/>
            <p:nvPr/>
          </p:nvGrpSpPr>
          <p:grpSpPr>
            <a:xfrm>
              <a:off x="2623111" y="2818969"/>
              <a:ext cx="2052568" cy="602807"/>
              <a:chOff x="2443163" y="5091113"/>
              <a:chExt cx="3016250" cy="885825"/>
            </a:xfrm>
          </p:grpSpPr>
          <p:sp>
            <p:nvSpPr>
              <p:cNvPr id="10" name="Freeform 41"/>
              <p:cNvSpPr>
                <a:spLocks/>
              </p:cNvSpPr>
              <p:nvPr/>
            </p:nvSpPr>
            <p:spPr bwMode="auto">
              <a:xfrm>
                <a:off x="2443163" y="5124450"/>
                <a:ext cx="220663" cy="306388"/>
              </a:xfrm>
              <a:custGeom>
                <a:avLst/>
                <a:gdLst>
                  <a:gd name="T0" fmla="*/ 111 w 111"/>
                  <a:gd name="T1" fmla="*/ 107 h 153"/>
                  <a:gd name="T2" fmla="*/ 56 w 111"/>
                  <a:gd name="T3" fmla="*/ 153 h 153"/>
                  <a:gd name="T4" fmla="*/ 0 w 111"/>
                  <a:gd name="T5" fmla="*/ 106 h 153"/>
                  <a:gd name="T6" fmla="*/ 38 w 111"/>
                  <a:gd name="T7" fmla="*/ 106 h 153"/>
                  <a:gd name="T8" fmla="*/ 56 w 111"/>
                  <a:gd name="T9" fmla="*/ 124 h 153"/>
                  <a:gd name="T10" fmla="*/ 73 w 111"/>
                  <a:gd name="T11" fmla="*/ 109 h 153"/>
                  <a:gd name="T12" fmla="*/ 0 w 111"/>
                  <a:gd name="T13" fmla="*/ 46 h 153"/>
                  <a:gd name="T14" fmla="*/ 54 w 111"/>
                  <a:gd name="T15" fmla="*/ 0 h 153"/>
                  <a:gd name="T16" fmla="*/ 109 w 111"/>
                  <a:gd name="T17" fmla="*/ 46 h 153"/>
                  <a:gd name="T18" fmla="*/ 70 w 111"/>
                  <a:gd name="T19" fmla="*/ 46 h 153"/>
                  <a:gd name="T20" fmla="*/ 53 w 111"/>
                  <a:gd name="T21" fmla="*/ 29 h 153"/>
                  <a:gd name="T22" fmla="*/ 38 w 111"/>
                  <a:gd name="T23" fmla="*/ 43 h 153"/>
                  <a:gd name="T24" fmla="*/ 111 w 111"/>
                  <a:gd name="T25" fmla="*/ 10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53">
                    <a:moveTo>
                      <a:pt x="111" y="107"/>
                    </a:moveTo>
                    <a:cubicBezTo>
                      <a:pt x="111" y="131"/>
                      <a:pt x="89" y="153"/>
                      <a:pt x="56" y="153"/>
                    </a:cubicBezTo>
                    <a:cubicBezTo>
                      <a:pt x="23" y="153"/>
                      <a:pt x="0" y="137"/>
                      <a:pt x="0" y="106"/>
                    </a:cubicBezTo>
                    <a:cubicBezTo>
                      <a:pt x="38" y="106"/>
                      <a:pt x="38" y="106"/>
                      <a:pt x="38" y="106"/>
                    </a:cubicBezTo>
                    <a:cubicBezTo>
                      <a:pt x="39" y="119"/>
                      <a:pt x="46" y="124"/>
                      <a:pt x="56" y="124"/>
                    </a:cubicBezTo>
                    <a:cubicBezTo>
                      <a:pt x="67" y="124"/>
                      <a:pt x="73" y="118"/>
                      <a:pt x="73" y="109"/>
                    </a:cubicBezTo>
                    <a:cubicBezTo>
                      <a:pt x="73" y="80"/>
                      <a:pt x="0" y="98"/>
                      <a:pt x="0" y="46"/>
                    </a:cubicBezTo>
                    <a:cubicBezTo>
                      <a:pt x="0" y="18"/>
                      <a:pt x="24" y="0"/>
                      <a:pt x="54" y="0"/>
                    </a:cubicBezTo>
                    <a:cubicBezTo>
                      <a:pt x="85" y="0"/>
                      <a:pt x="108" y="12"/>
                      <a:pt x="109" y="46"/>
                    </a:cubicBezTo>
                    <a:cubicBezTo>
                      <a:pt x="70" y="46"/>
                      <a:pt x="70" y="46"/>
                      <a:pt x="70" y="46"/>
                    </a:cubicBezTo>
                    <a:cubicBezTo>
                      <a:pt x="69" y="35"/>
                      <a:pt x="62" y="29"/>
                      <a:pt x="53" y="29"/>
                    </a:cubicBezTo>
                    <a:cubicBezTo>
                      <a:pt x="45" y="29"/>
                      <a:pt x="38" y="33"/>
                      <a:pt x="38" y="43"/>
                    </a:cubicBezTo>
                    <a:cubicBezTo>
                      <a:pt x="38" y="74"/>
                      <a:pt x="111" y="54"/>
                      <a:pt x="111" y="10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1" name="Freeform 42"/>
              <p:cNvSpPr>
                <a:spLocks/>
              </p:cNvSpPr>
              <p:nvPr/>
            </p:nvSpPr>
            <p:spPr bwMode="auto">
              <a:xfrm>
                <a:off x="2719388" y="5191125"/>
                <a:ext cx="236538" cy="236538"/>
              </a:xfrm>
              <a:custGeom>
                <a:avLst/>
                <a:gdLst>
                  <a:gd name="T0" fmla="*/ 81 w 118"/>
                  <a:gd name="T1" fmla="*/ 118 h 119"/>
                  <a:gd name="T2" fmla="*/ 81 w 118"/>
                  <a:gd name="T3" fmla="*/ 101 h 119"/>
                  <a:gd name="T4" fmla="*/ 46 w 118"/>
                  <a:gd name="T5" fmla="*/ 119 h 119"/>
                  <a:gd name="T6" fmla="*/ 0 w 118"/>
                  <a:gd name="T7" fmla="*/ 69 h 119"/>
                  <a:gd name="T8" fmla="*/ 0 w 118"/>
                  <a:gd name="T9" fmla="*/ 0 h 119"/>
                  <a:gd name="T10" fmla="*/ 36 w 118"/>
                  <a:gd name="T11" fmla="*/ 0 h 119"/>
                  <a:gd name="T12" fmla="*/ 36 w 118"/>
                  <a:gd name="T13" fmla="*/ 64 h 119"/>
                  <a:gd name="T14" fmla="*/ 59 w 118"/>
                  <a:gd name="T15" fmla="*/ 88 h 119"/>
                  <a:gd name="T16" fmla="*/ 81 w 118"/>
                  <a:gd name="T17" fmla="*/ 64 h 119"/>
                  <a:gd name="T18" fmla="*/ 81 w 118"/>
                  <a:gd name="T19" fmla="*/ 0 h 119"/>
                  <a:gd name="T20" fmla="*/ 118 w 118"/>
                  <a:gd name="T21" fmla="*/ 0 h 119"/>
                  <a:gd name="T22" fmla="*/ 118 w 118"/>
                  <a:gd name="T23" fmla="*/ 118 h 119"/>
                  <a:gd name="T24" fmla="*/ 81 w 118"/>
                  <a:gd name="T25" fmla="*/ 11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19">
                    <a:moveTo>
                      <a:pt x="81" y="118"/>
                    </a:moveTo>
                    <a:cubicBezTo>
                      <a:pt x="81" y="101"/>
                      <a:pt x="81" y="101"/>
                      <a:pt x="81" y="101"/>
                    </a:cubicBezTo>
                    <a:cubicBezTo>
                      <a:pt x="75" y="112"/>
                      <a:pt x="62" y="119"/>
                      <a:pt x="46" y="119"/>
                    </a:cubicBezTo>
                    <a:cubicBezTo>
                      <a:pt x="19" y="119"/>
                      <a:pt x="0" y="101"/>
                      <a:pt x="0" y="69"/>
                    </a:cubicBezTo>
                    <a:cubicBezTo>
                      <a:pt x="0" y="0"/>
                      <a:pt x="0" y="0"/>
                      <a:pt x="0" y="0"/>
                    </a:cubicBezTo>
                    <a:cubicBezTo>
                      <a:pt x="36" y="0"/>
                      <a:pt x="36" y="0"/>
                      <a:pt x="36" y="0"/>
                    </a:cubicBezTo>
                    <a:cubicBezTo>
                      <a:pt x="36" y="64"/>
                      <a:pt x="36" y="64"/>
                      <a:pt x="36" y="64"/>
                    </a:cubicBezTo>
                    <a:cubicBezTo>
                      <a:pt x="36" y="80"/>
                      <a:pt x="45" y="88"/>
                      <a:pt x="59" y="88"/>
                    </a:cubicBezTo>
                    <a:cubicBezTo>
                      <a:pt x="73" y="88"/>
                      <a:pt x="81" y="80"/>
                      <a:pt x="81" y="64"/>
                    </a:cubicBezTo>
                    <a:cubicBezTo>
                      <a:pt x="81" y="0"/>
                      <a:pt x="81" y="0"/>
                      <a:pt x="81" y="0"/>
                    </a:cubicBezTo>
                    <a:cubicBezTo>
                      <a:pt x="118" y="0"/>
                      <a:pt x="118" y="0"/>
                      <a:pt x="118" y="0"/>
                    </a:cubicBezTo>
                    <a:cubicBezTo>
                      <a:pt x="118" y="118"/>
                      <a:pt x="118" y="118"/>
                      <a:pt x="118" y="118"/>
                    </a:cubicBezTo>
                    <a:lnTo>
                      <a:pt x="81" y="1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2" name="Freeform 43"/>
              <p:cNvSpPr>
                <a:spLocks noEditPoints="1"/>
              </p:cNvSpPr>
              <p:nvPr/>
            </p:nvSpPr>
            <p:spPr bwMode="auto">
              <a:xfrm>
                <a:off x="3011488" y="5091113"/>
                <a:ext cx="85725" cy="334963"/>
              </a:xfrm>
              <a:custGeom>
                <a:avLst/>
                <a:gdLst>
                  <a:gd name="T0" fmla="*/ 0 w 43"/>
                  <a:gd name="T1" fmla="*/ 21 h 168"/>
                  <a:gd name="T2" fmla="*/ 22 w 43"/>
                  <a:gd name="T3" fmla="*/ 0 h 168"/>
                  <a:gd name="T4" fmla="*/ 43 w 43"/>
                  <a:gd name="T5" fmla="*/ 21 h 168"/>
                  <a:gd name="T6" fmla="*/ 22 w 43"/>
                  <a:gd name="T7" fmla="*/ 43 h 168"/>
                  <a:gd name="T8" fmla="*/ 0 w 43"/>
                  <a:gd name="T9" fmla="*/ 21 h 168"/>
                  <a:gd name="T10" fmla="*/ 40 w 43"/>
                  <a:gd name="T11" fmla="*/ 50 h 168"/>
                  <a:gd name="T12" fmla="*/ 40 w 43"/>
                  <a:gd name="T13" fmla="*/ 168 h 168"/>
                  <a:gd name="T14" fmla="*/ 4 w 43"/>
                  <a:gd name="T15" fmla="*/ 168 h 168"/>
                  <a:gd name="T16" fmla="*/ 4 w 43"/>
                  <a:gd name="T17" fmla="*/ 50 h 168"/>
                  <a:gd name="T18" fmla="*/ 40 w 43"/>
                  <a:gd name="T19" fmla="*/ 5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68">
                    <a:moveTo>
                      <a:pt x="0" y="21"/>
                    </a:moveTo>
                    <a:cubicBezTo>
                      <a:pt x="0" y="9"/>
                      <a:pt x="10" y="0"/>
                      <a:pt x="22" y="0"/>
                    </a:cubicBezTo>
                    <a:cubicBezTo>
                      <a:pt x="33" y="0"/>
                      <a:pt x="43" y="9"/>
                      <a:pt x="43" y="21"/>
                    </a:cubicBezTo>
                    <a:cubicBezTo>
                      <a:pt x="43" y="33"/>
                      <a:pt x="33" y="43"/>
                      <a:pt x="22" y="43"/>
                    </a:cubicBezTo>
                    <a:cubicBezTo>
                      <a:pt x="10" y="43"/>
                      <a:pt x="0" y="33"/>
                      <a:pt x="0" y="21"/>
                    </a:cubicBezTo>
                    <a:close/>
                    <a:moveTo>
                      <a:pt x="40" y="50"/>
                    </a:moveTo>
                    <a:cubicBezTo>
                      <a:pt x="40" y="168"/>
                      <a:pt x="40" y="168"/>
                      <a:pt x="40" y="168"/>
                    </a:cubicBezTo>
                    <a:cubicBezTo>
                      <a:pt x="4" y="168"/>
                      <a:pt x="4" y="168"/>
                      <a:pt x="4" y="168"/>
                    </a:cubicBezTo>
                    <a:cubicBezTo>
                      <a:pt x="4" y="50"/>
                      <a:pt x="4" y="50"/>
                      <a:pt x="4" y="50"/>
                    </a:cubicBezTo>
                    <a:lnTo>
                      <a:pt x="40" y="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3" name="Freeform 44"/>
              <p:cNvSpPr>
                <a:spLocks/>
              </p:cNvSpPr>
              <p:nvPr/>
            </p:nvSpPr>
            <p:spPr bwMode="auto">
              <a:xfrm>
                <a:off x="3125788" y="5191125"/>
                <a:ext cx="261938" cy="234950"/>
              </a:xfrm>
              <a:custGeom>
                <a:avLst/>
                <a:gdLst>
                  <a:gd name="T0" fmla="*/ 82 w 165"/>
                  <a:gd name="T1" fmla="*/ 110 h 148"/>
                  <a:gd name="T2" fmla="*/ 116 w 165"/>
                  <a:gd name="T3" fmla="*/ 0 h 148"/>
                  <a:gd name="T4" fmla="*/ 165 w 165"/>
                  <a:gd name="T5" fmla="*/ 0 h 148"/>
                  <a:gd name="T6" fmla="*/ 112 w 165"/>
                  <a:gd name="T7" fmla="*/ 148 h 148"/>
                  <a:gd name="T8" fmla="*/ 53 w 165"/>
                  <a:gd name="T9" fmla="*/ 148 h 148"/>
                  <a:gd name="T10" fmla="*/ 0 w 165"/>
                  <a:gd name="T11" fmla="*/ 0 h 148"/>
                  <a:gd name="T12" fmla="*/ 48 w 165"/>
                  <a:gd name="T13" fmla="*/ 0 h 148"/>
                  <a:gd name="T14" fmla="*/ 82 w 165"/>
                  <a:gd name="T15" fmla="*/ 110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48">
                    <a:moveTo>
                      <a:pt x="82" y="110"/>
                    </a:moveTo>
                    <a:lnTo>
                      <a:pt x="116" y="0"/>
                    </a:lnTo>
                    <a:lnTo>
                      <a:pt x="165" y="0"/>
                    </a:lnTo>
                    <a:lnTo>
                      <a:pt x="112" y="148"/>
                    </a:lnTo>
                    <a:lnTo>
                      <a:pt x="53" y="148"/>
                    </a:lnTo>
                    <a:lnTo>
                      <a:pt x="0" y="0"/>
                    </a:lnTo>
                    <a:lnTo>
                      <a:pt x="48" y="0"/>
                    </a:lnTo>
                    <a:lnTo>
                      <a:pt x="82" y="1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4" name="Freeform 45"/>
              <p:cNvSpPr>
                <a:spLocks noEditPoints="1"/>
              </p:cNvSpPr>
              <p:nvPr/>
            </p:nvSpPr>
            <p:spPr bwMode="auto">
              <a:xfrm>
                <a:off x="3403600" y="5187950"/>
                <a:ext cx="236538" cy="242888"/>
              </a:xfrm>
              <a:custGeom>
                <a:avLst/>
                <a:gdLst>
                  <a:gd name="T0" fmla="*/ 59 w 119"/>
                  <a:gd name="T1" fmla="*/ 121 h 121"/>
                  <a:gd name="T2" fmla="*/ 0 w 119"/>
                  <a:gd name="T3" fmla="*/ 60 h 121"/>
                  <a:gd name="T4" fmla="*/ 59 w 119"/>
                  <a:gd name="T5" fmla="*/ 0 h 121"/>
                  <a:gd name="T6" fmla="*/ 119 w 119"/>
                  <a:gd name="T7" fmla="*/ 60 h 121"/>
                  <a:gd name="T8" fmla="*/ 118 w 119"/>
                  <a:gd name="T9" fmla="*/ 72 h 121"/>
                  <a:gd name="T10" fmla="*/ 37 w 119"/>
                  <a:gd name="T11" fmla="*/ 72 h 121"/>
                  <a:gd name="T12" fmla="*/ 59 w 119"/>
                  <a:gd name="T13" fmla="*/ 90 h 121"/>
                  <a:gd name="T14" fmla="*/ 76 w 119"/>
                  <a:gd name="T15" fmla="*/ 81 h 121"/>
                  <a:gd name="T16" fmla="*/ 115 w 119"/>
                  <a:gd name="T17" fmla="*/ 81 h 121"/>
                  <a:gd name="T18" fmla="*/ 59 w 119"/>
                  <a:gd name="T19" fmla="*/ 121 h 121"/>
                  <a:gd name="T20" fmla="*/ 37 w 119"/>
                  <a:gd name="T21" fmla="*/ 49 h 121"/>
                  <a:gd name="T22" fmla="*/ 81 w 119"/>
                  <a:gd name="T23" fmla="*/ 49 h 121"/>
                  <a:gd name="T24" fmla="*/ 59 w 119"/>
                  <a:gd name="T25" fmla="*/ 31 h 121"/>
                  <a:gd name="T26" fmla="*/ 37 w 119"/>
                  <a:gd name="T27" fmla="*/ 4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21">
                    <a:moveTo>
                      <a:pt x="59" y="121"/>
                    </a:moveTo>
                    <a:cubicBezTo>
                      <a:pt x="25" y="121"/>
                      <a:pt x="0" y="97"/>
                      <a:pt x="0" y="60"/>
                    </a:cubicBezTo>
                    <a:cubicBezTo>
                      <a:pt x="0" y="22"/>
                      <a:pt x="25" y="0"/>
                      <a:pt x="59" y="0"/>
                    </a:cubicBezTo>
                    <a:cubicBezTo>
                      <a:pt x="92" y="0"/>
                      <a:pt x="119" y="21"/>
                      <a:pt x="119" y="60"/>
                    </a:cubicBezTo>
                    <a:cubicBezTo>
                      <a:pt x="119" y="64"/>
                      <a:pt x="119" y="68"/>
                      <a:pt x="118" y="72"/>
                    </a:cubicBezTo>
                    <a:cubicBezTo>
                      <a:pt x="37" y="72"/>
                      <a:pt x="37" y="72"/>
                      <a:pt x="37" y="72"/>
                    </a:cubicBezTo>
                    <a:cubicBezTo>
                      <a:pt x="38" y="82"/>
                      <a:pt x="46" y="90"/>
                      <a:pt x="59" y="90"/>
                    </a:cubicBezTo>
                    <a:cubicBezTo>
                      <a:pt x="69" y="90"/>
                      <a:pt x="72" y="86"/>
                      <a:pt x="76" y="81"/>
                    </a:cubicBezTo>
                    <a:cubicBezTo>
                      <a:pt x="115" y="81"/>
                      <a:pt x="115" y="81"/>
                      <a:pt x="115" y="81"/>
                    </a:cubicBezTo>
                    <a:cubicBezTo>
                      <a:pt x="109" y="104"/>
                      <a:pt x="87" y="121"/>
                      <a:pt x="59" y="121"/>
                    </a:cubicBezTo>
                    <a:close/>
                    <a:moveTo>
                      <a:pt x="37" y="49"/>
                    </a:moveTo>
                    <a:cubicBezTo>
                      <a:pt x="81" y="49"/>
                      <a:pt x="81" y="49"/>
                      <a:pt x="81" y="49"/>
                    </a:cubicBezTo>
                    <a:cubicBezTo>
                      <a:pt x="80" y="38"/>
                      <a:pt x="71" y="31"/>
                      <a:pt x="59" y="31"/>
                    </a:cubicBezTo>
                    <a:cubicBezTo>
                      <a:pt x="48" y="31"/>
                      <a:pt x="39" y="38"/>
                      <a:pt x="37" y="4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5" name="Freeform 46"/>
              <p:cNvSpPr>
                <a:spLocks/>
              </p:cNvSpPr>
              <p:nvPr/>
            </p:nvSpPr>
            <p:spPr bwMode="auto">
              <a:xfrm>
                <a:off x="3676650" y="5191125"/>
                <a:ext cx="176213" cy="234950"/>
              </a:xfrm>
              <a:custGeom>
                <a:avLst/>
                <a:gdLst>
                  <a:gd name="T0" fmla="*/ 54 w 111"/>
                  <a:gd name="T1" fmla="*/ 110 h 148"/>
                  <a:gd name="T2" fmla="*/ 111 w 111"/>
                  <a:gd name="T3" fmla="*/ 110 h 148"/>
                  <a:gd name="T4" fmla="*/ 111 w 111"/>
                  <a:gd name="T5" fmla="*/ 148 h 148"/>
                  <a:gd name="T6" fmla="*/ 0 w 111"/>
                  <a:gd name="T7" fmla="*/ 148 h 148"/>
                  <a:gd name="T8" fmla="*/ 0 w 111"/>
                  <a:gd name="T9" fmla="*/ 110 h 148"/>
                  <a:gd name="T10" fmla="*/ 58 w 111"/>
                  <a:gd name="T11" fmla="*/ 37 h 148"/>
                  <a:gd name="T12" fmla="*/ 0 w 111"/>
                  <a:gd name="T13" fmla="*/ 37 h 148"/>
                  <a:gd name="T14" fmla="*/ 0 w 111"/>
                  <a:gd name="T15" fmla="*/ 0 h 148"/>
                  <a:gd name="T16" fmla="*/ 111 w 111"/>
                  <a:gd name="T17" fmla="*/ 0 h 148"/>
                  <a:gd name="T18" fmla="*/ 111 w 111"/>
                  <a:gd name="T19" fmla="*/ 37 h 148"/>
                  <a:gd name="T20" fmla="*/ 54 w 111"/>
                  <a:gd name="T21" fmla="*/ 11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48">
                    <a:moveTo>
                      <a:pt x="54" y="110"/>
                    </a:moveTo>
                    <a:lnTo>
                      <a:pt x="111" y="110"/>
                    </a:lnTo>
                    <a:lnTo>
                      <a:pt x="111" y="148"/>
                    </a:lnTo>
                    <a:lnTo>
                      <a:pt x="0" y="148"/>
                    </a:lnTo>
                    <a:lnTo>
                      <a:pt x="0" y="110"/>
                    </a:lnTo>
                    <a:lnTo>
                      <a:pt x="58" y="37"/>
                    </a:lnTo>
                    <a:lnTo>
                      <a:pt x="0" y="37"/>
                    </a:lnTo>
                    <a:lnTo>
                      <a:pt x="0" y="0"/>
                    </a:lnTo>
                    <a:lnTo>
                      <a:pt x="111" y="0"/>
                    </a:lnTo>
                    <a:lnTo>
                      <a:pt x="111" y="37"/>
                    </a:lnTo>
                    <a:lnTo>
                      <a:pt x="54" y="1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6" name="Rectangle 47"/>
              <p:cNvSpPr>
                <a:spLocks noChangeArrowheads="1"/>
              </p:cNvSpPr>
              <p:nvPr/>
            </p:nvSpPr>
            <p:spPr bwMode="auto">
              <a:xfrm>
                <a:off x="3903663" y="5248275"/>
                <a:ext cx="185738" cy="603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7" name="Freeform 48"/>
              <p:cNvSpPr>
                <a:spLocks/>
              </p:cNvSpPr>
              <p:nvPr/>
            </p:nvSpPr>
            <p:spPr bwMode="auto">
              <a:xfrm>
                <a:off x="4151313" y="5187950"/>
                <a:ext cx="236538" cy="238125"/>
              </a:xfrm>
              <a:custGeom>
                <a:avLst/>
                <a:gdLst>
                  <a:gd name="T0" fmla="*/ 36 w 118"/>
                  <a:gd name="T1" fmla="*/ 1 h 119"/>
                  <a:gd name="T2" fmla="*/ 36 w 118"/>
                  <a:gd name="T3" fmla="*/ 18 h 119"/>
                  <a:gd name="T4" fmla="*/ 72 w 118"/>
                  <a:gd name="T5" fmla="*/ 0 h 119"/>
                  <a:gd name="T6" fmla="*/ 118 w 118"/>
                  <a:gd name="T7" fmla="*/ 50 h 119"/>
                  <a:gd name="T8" fmla="*/ 118 w 118"/>
                  <a:gd name="T9" fmla="*/ 119 h 119"/>
                  <a:gd name="T10" fmla="*/ 81 w 118"/>
                  <a:gd name="T11" fmla="*/ 119 h 119"/>
                  <a:gd name="T12" fmla="*/ 81 w 118"/>
                  <a:gd name="T13" fmla="*/ 55 h 119"/>
                  <a:gd name="T14" fmla="*/ 59 w 118"/>
                  <a:gd name="T15" fmla="*/ 31 h 119"/>
                  <a:gd name="T16" fmla="*/ 36 w 118"/>
                  <a:gd name="T17" fmla="*/ 55 h 119"/>
                  <a:gd name="T18" fmla="*/ 36 w 118"/>
                  <a:gd name="T19" fmla="*/ 119 h 119"/>
                  <a:gd name="T20" fmla="*/ 0 w 118"/>
                  <a:gd name="T21" fmla="*/ 119 h 119"/>
                  <a:gd name="T22" fmla="*/ 0 w 118"/>
                  <a:gd name="T23" fmla="*/ 1 h 119"/>
                  <a:gd name="T24" fmla="*/ 36 w 118"/>
                  <a:gd name="T25"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19">
                    <a:moveTo>
                      <a:pt x="36" y="1"/>
                    </a:moveTo>
                    <a:cubicBezTo>
                      <a:pt x="36" y="18"/>
                      <a:pt x="36" y="18"/>
                      <a:pt x="36" y="18"/>
                    </a:cubicBezTo>
                    <a:cubicBezTo>
                      <a:pt x="43" y="7"/>
                      <a:pt x="55" y="0"/>
                      <a:pt x="72" y="0"/>
                    </a:cubicBezTo>
                    <a:cubicBezTo>
                      <a:pt x="98" y="0"/>
                      <a:pt x="118" y="18"/>
                      <a:pt x="118" y="50"/>
                    </a:cubicBezTo>
                    <a:cubicBezTo>
                      <a:pt x="118" y="119"/>
                      <a:pt x="118" y="119"/>
                      <a:pt x="118" y="119"/>
                    </a:cubicBezTo>
                    <a:cubicBezTo>
                      <a:pt x="81" y="119"/>
                      <a:pt x="81" y="119"/>
                      <a:pt x="81" y="119"/>
                    </a:cubicBezTo>
                    <a:cubicBezTo>
                      <a:pt x="81" y="55"/>
                      <a:pt x="81" y="55"/>
                      <a:pt x="81" y="55"/>
                    </a:cubicBezTo>
                    <a:cubicBezTo>
                      <a:pt x="81" y="39"/>
                      <a:pt x="73" y="31"/>
                      <a:pt x="59" y="31"/>
                    </a:cubicBezTo>
                    <a:cubicBezTo>
                      <a:pt x="45" y="31"/>
                      <a:pt x="36" y="39"/>
                      <a:pt x="36" y="55"/>
                    </a:cubicBezTo>
                    <a:cubicBezTo>
                      <a:pt x="36" y="119"/>
                      <a:pt x="36" y="119"/>
                      <a:pt x="36" y="119"/>
                    </a:cubicBezTo>
                    <a:cubicBezTo>
                      <a:pt x="0" y="119"/>
                      <a:pt x="0" y="119"/>
                      <a:pt x="0" y="119"/>
                    </a:cubicBezTo>
                    <a:cubicBezTo>
                      <a:pt x="0" y="1"/>
                      <a:pt x="0" y="1"/>
                      <a:pt x="0" y="1"/>
                    </a:cubicBezTo>
                    <a:lnTo>
                      <a:pt x="36"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8" name="Freeform 49"/>
              <p:cNvSpPr>
                <a:spLocks noEditPoints="1"/>
              </p:cNvSpPr>
              <p:nvPr/>
            </p:nvSpPr>
            <p:spPr bwMode="auto">
              <a:xfrm>
                <a:off x="4432300" y="5187950"/>
                <a:ext cx="244475" cy="242888"/>
              </a:xfrm>
              <a:custGeom>
                <a:avLst/>
                <a:gdLst>
                  <a:gd name="T0" fmla="*/ 62 w 123"/>
                  <a:gd name="T1" fmla="*/ 0 h 121"/>
                  <a:gd name="T2" fmla="*/ 123 w 123"/>
                  <a:gd name="T3" fmla="*/ 60 h 121"/>
                  <a:gd name="T4" fmla="*/ 62 w 123"/>
                  <a:gd name="T5" fmla="*/ 121 h 121"/>
                  <a:gd name="T6" fmla="*/ 0 w 123"/>
                  <a:gd name="T7" fmla="*/ 60 h 121"/>
                  <a:gd name="T8" fmla="*/ 62 w 123"/>
                  <a:gd name="T9" fmla="*/ 0 h 121"/>
                  <a:gd name="T10" fmla="*/ 62 w 123"/>
                  <a:gd name="T11" fmla="*/ 31 h 121"/>
                  <a:gd name="T12" fmla="*/ 37 w 123"/>
                  <a:gd name="T13" fmla="*/ 60 h 121"/>
                  <a:gd name="T14" fmla="*/ 62 w 123"/>
                  <a:gd name="T15" fmla="*/ 90 h 121"/>
                  <a:gd name="T16" fmla="*/ 87 w 123"/>
                  <a:gd name="T17" fmla="*/ 60 h 121"/>
                  <a:gd name="T18" fmla="*/ 62 w 123"/>
                  <a:gd name="T19" fmla="*/ 3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1">
                    <a:moveTo>
                      <a:pt x="62" y="0"/>
                    </a:moveTo>
                    <a:cubicBezTo>
                      <a:pt x="96" y="0"/>
                      <a:pt x="123" y="22"/>
                      <a:pt x="123" y="60"/>
                    </a:cubicBezTo>
                    <a:cubicBezTo>
                      <a:pt x="123" y="97"/>
                      <a:pt x="96" y="121"/>
                      <a:pt x="62" y="121"/>
                    </a:cubicBezTo>
                    <a:cubicBezTo>
                      <a:pt x="28" y="121"/>
                      <a:pt x="0" y="97"/>
                      <a:pt x="0" y="60"/>
                    </a:cubicBezTo>
                    <a:cubicBezTo>
                      <a:pt x="0" y="22"/>
                      <a:pt x="28" y="0"/>
                      <a:pt x="62" y="0"/>
                    </a:cubicBezTo>
                    <a:close/>
                    <a:moveTo>
                      <a:pt x="62" y="31"/>
                    </a:moveTo>
                    <a:cubicBezTo>
                      <a:pt x="49" y="31"/>
                      <a:pt x="37" y="39"/>
                      <a:pt x="37" y="60"/>
                    </a:cubicBezTo>
                    <a:cubicBezTo>
                      <a:pt x="37" y="81"/>
                      <a:pt x="50" y="90"/>
                      <a:pt x="62" y="90"/>
                    </a:cubicBezTo>
                    <a:cubicBezTo>
                      <a:pt x="74" y="90"/>
                      <a:pt x="87" y="81"/>
                      <a:pt x="87" y="60"/>
                    </a:cubicBezTo>
                    <a:cubicBezTo>
                      <a:pt x="87" y="39"/>
                      <a:pt x="74" y="31"/>
                      <a:pt x="6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19" name="Freeform 50"/>
              <p:cNvSpPr>
                <a:spLocks/>
              </p:cNvSpPr>
              <p:nvPr/>
            </p:nvSpPr>
            <p:spPr bwMode="auto">
              <a:xfrm>
                <a:off x="4722813" y="5191125"/>
                <a:ext cx="236538" cy="236538"/>
              </a:xfrm>
              <a:custGeom>
                <a:avLst/>
                <a:gdLst>
                  <a:gd name="T0" fmla="*/ 81 w 118"/>
                  <a:gd name="T1" fmla="*/ 118 h 119"/>
                  <a:gd name="T2" fmla="*/ 81 w 118"/>
                  <a:gd name="T3" fmla="*/ 101 h 119"/>
                  <a:gd name="T4" fmla="*/ 45 w 118"/>
                  <a:gd name="T5" fmla="*/ 119 h 119"/>
                  <a:gd name="T6" fmla="*/ 0 w 118"/>
                  <a:gd name="T7" fmla="*/ 69 h 119"/>
                  <a:gd name="T8" fmla="*/ 0 w 118"/>
                  <a:gd name="T9" fmla="*/ 0 h 119"/>
                  <a:gd name="T10" fmla="*/ 36 w 118"/>
                  <a:gd name="T11" fmla="*/ 0 h 119"/>
                  <a:gd name="T12" fmla="*/ 36 w 118"/>
                  <a:gd name="T13" fmla="*/ 64 h 119"/>
                  <a:gd name="T14" fmla="*/ 59 w 118"/>
                  <a:gd name="T15" fmla="*/ 88 h 119"/>
                  <a:gd name="T16" fmla="*/ 81 w 118"/>
                  <a:gd name="T17" fmla="*/ 64 h 119"/>
                  <a:gd name="T18" fmla="*/ 81 w 118"/>
                  <a:gd name="T19" fmla="*/ 0 h 119"/>
                  <a:gd name="T20" fmla="*/ 118 w 118"/>
                  <a:gd name="T21" fmla="*/ 0 h 119"/>
                  <a:gd name="T22" fmla="*/ 118 w 118"/>
                  <a:gd name="T23" fmla="*/ 118 h 119"/>
                  <a:gd name="T24" fmla="*/ 81 w 118"/>
                  <a:gd name="T25" fmla="*/ 11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19">
                    <a:moveTo>
                      <a:pt x="81" y="118"/>
                    </a:moveTo>
                    <a:cubicBezTo>
                      <a:pt x="81" y="101"/>
                      <a:pt x="81" y="101"/>
                      <a:pt x="81" y="101"/>
                    </a:cubicBezTo>
                    <a:cubicBezTo>
                      <a:pt x="74" y="112"/>
                      <a:pt x="62" y="119"/>
                      <a:pt x="45" y="119"/>
                    </a:cubicBezTo>
                    <a:cubicBezTo>
                      <a:pt x="19" y="119"/>
                      <a:pt x="0" y="101"/>
                      <a:pt x="0" y="69"/>
                    </a:cubicBezTo>
                    <a:cubicBezTo>
                      <a:pt x="0" y="0"/>
                      <a:pt x="0" y="0"/>
                      <a:pt x="0" y="0"/>
                    </a:cubicBezTo>
                    <a:cubicBezTo>
                      <a:pt x="36" y="0"/>
                      <a:pt x="36" y="0"/>
                      <a:pt x="36" y="0"/>
                    </a:cubicBezTo>
                    <a:cubicBezTo>
                      <a:pt x="36" y="64"/>
                      <a:pt x="36" y="64"/>
                      <a:pt x="36" y="64"/>
                    </a:cubicBezTo>
                    <a:cubicBezTo>
                      <a:pt x="36" y="80"/>
                      <a:pt x="45" y="88"/>
                      <a:pt x="59" y="88"/>
                    </a:cubicBezTo>
                    <a:cubicBezTo>
                      <a:pt x="72" y="88"/>
                      <a:pt x="81" y="80"/>
                      <a:pt x="81" y="64"/>
                    </a:cubicBezTo>
                    <a:cubicBezTo>
                      <a:pt x="81" y="0"/>
                      <a:pt x="81" y="0"/>
                      <a:pt x="81" y="0"/>
                    </a:cubicBezTo>
                    <a:cubicBezTo>
                      <a:pt x="118" y="0"/>
                      <a:pt x="118" y="0"/>
                      <a:pt x="118" y="0"/>
                    </a:cubicBezTo>
                    <a:cubicBezTo>
                      <a:pt x="118" y="118"/>
                      <a:pt x="118" y="118"/>
                      <a:pt x="118" y="118"/>
                    </a:cubicBezTo>
                    <a:lnTo>
                      <a:pt x="81" y="1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0" name="Freeform 51"/>
              <p:cNvSpPr>
                <a:spLocks/>
              </p:cNvSpPr>
              <p:nvPr/>
            </p:nvSpPr>
            <p:spPr bwMode="auto">
              <a:xfrm>
                <a:off x="5005388" y="5187950"/>
                <a:ext cx="203200" cy="242888"/>
              </a:xfrm>
              <a:custGeom>
                <a:avLst/>
                <a:gdLst>
                  <a:gd name="T0" fmla="*/ 51 w 102"/>
                  <a:gd name="T1" fmla="*/ 0 h 121"/>
                  <a:gd name="T2" fmla="*/ 101 w 102"/>
                  <a:gd name="T3" fmla="*/ 38 h 121"/>
                  <a:gd name="T4" fmla="*/ 64 w 102"/>
                  <a:gd name="T5" fmla="*/ 38 h 121"/>
                  <a:gd name="T6" fmla="*/ 49 w 102"/>
                  <a:gd name="T7" fmla="*/ 28 h 121"/>
                  <a:gd name="T8" fmla="*/ 35 w 102"/>
                  <a:gd name="T9" fmla="*/ 36 h 121"/>
                  <a:gd name="T10" fmla="*/ 102 w 102"/>
                  <a:gd name="T11" fmla="*/ 83 h 121"/>
                  <a:gd name="T12" fmla="*/ 52 w 102"/>
                  <a:gd name="T13" fmla="*/ 121 h 121"/>
                  <a:gd name="T14" fmla="*/ 0 w 102"/>
                  <a:gd name="T15" fmla="*/ 82 h 121"/>
                  <a:gd name="T16" fmla="*/ 37 w 102"/>
                  <a:gd name="T17" fmla="*/ 82 h 121"/>
                  <a:gd name="T18" fmla="*/ 52 w 102"/>
                  <a:gd name="T19" fmla="*/ 92 h 121"/>
                  <a:gd name="T20" fmla="*/ 67 w 102"/>
                  <a:gd name="T21" fmla="*/ 82 h 121"/>
                  <a:gd name="T22" fmla="*/ 0 w 102"/>
                  <a:gd name="T23" fmla="*/ 36 h 121"/>
                  <a:gd name="T24" fmla="*/ 51 w 102"/>
                  <a:gd name="T2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21">
                    <a:moveTo>
                      <a:pt x="51" y="0"/>
                    </a:moveTo>
                    <a:cubicBezTo>
                      <a:pt x="79" y="0"/>
                      <a:pt x="100" y="14"/>
                      <a:pt x="101" y="38"/>
                    </a:cubicBezTo>
                    <a:cubicBezTo>
                      <a:pt x="64" y="38"/>
                      <a:pt x="64" y="38"/>
                      <a:pt x="64" y="38"/>
                    </a:cubicBezTo>
                    <a:cubicBezTo>
                      <a:pt x="64" y="30"/>
                      <a:pt x="58" y="28"/>
                      <a:pt x="49" y="28"/>
                    </a:cubicBezTo>
                    <a:cubicBezTo>
                      <a:pt x="40" y="28"/>
                      <a:pt x="35" y="31"/>
                      <a:pt x="35" y="36"/>
                    </a:cubicBezTo>
                    <a:cubicBezTo>
                      <a:pt x="35" y="55"/>
                      <a:pt x="102" y="41"/>
                      <a:pt x="102" y="83"/>
                    </a:cubicBezTo>
                    <a:cubicBezTo>
                      <a:pt x="102" y="106"/>
                      <a:pt x="80" y="121"/>
                      <a:pt x="52" y="121"/>
                    </a:cubicBezTo>
                    <a:cubicBezTo>
                      <a:pt x="24" y="121"/>
                      <a:pt x="2" y="109"/>
                      <a:pt x="0" y="82"/>
                    </a:cubicBezTo>
                    <a:cubicBezTo>
                      <a:pt x="37" y="82"/>
                      <a:pt x="37" y="82"/>
                      <a:pt x="37" y="82"/>
                    </a:cubicBezTo>
                    <a:cubicBezTo>
                      <a:pt x="38" y="90"/>
                      <a:pt x="44" y="92"/>
                      <a:pt x="52" y="92"/>
                    </a:cubicBezTo>
                    <a:cubicBezTo>
                      <a:pt x="61" y="92"/>
                      <a:pt x="67" y="88"/>
                      <a:pt x="67" y="82"/>
                    </a:cubicBezTo>
                    <a:cubicBezTo>
                      <a:pt x="67" y="64"/>
                      <a:pt x="0" y="77"/>
                      <a:pt x="0" y="36"/>
                    </a:cubicBezTo>
                    <a:cubicBezTo>
                      <a:pt x="0" y="17"/>
                      <a:pt x="17" y="0"/>
                      <a:pt x="51"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1" name="Freeform 52"/>
              <p:cNvSpPr>
                <a:spLocks noEditPoints="1"/>
              </p:cNvSpPr>
              <p:nvPr/>
            </p:nvSpPr>
            <p:spPr bwMode="auto">
              <a:xfrm>
                <a:off x="5380038" y="5178425"/>
                <a:ext cx="79375" cy="247650"/>
              </a:xfrm>
              <a:custGeom>
                <a:avLst/>
                <a:gdLst>
                  <a:gd name="T0" fmla="*/ 0 w 40"/>
                  <a:gd name="T1" fmla="*/ 20 h 124"/>
                  <a:gd name="T2" fmla="*/ 20 w 40"/>
                  <a:gd name="T3" fmla="*/ 0 h 124"/>
                  <a:gd name="T4" fmla="*/ 40 w 40"/>
                  <a:gd name="T5" fmla="*/ 20 h 124"/>
                  <a:gd name="T6" fmla="*/ 20 w 40"/>
                  <a:gd name="T7" fmla="*/ 40 h 124"/>
                  <a:gd name="T8" fmla="*/ 0 w 40"/>
                  <a:gd name="T9" fmla="*/ 20 h 124"/>
                  <a:gd name="T10" fmla="*/ 0 w 40"/>
                  <a:gd name="T11" fmla="*/ 104 h 124"/>
                  <a:gd name="T12" fmla="*/ 20 w 40"/>
                  <a:gd name="T13" fmla="*/ 85 h 124"/>
                  <a:gd name="T14" fmla="*/ 40 w 40"/>
                  <a:gd name="T15" fmla="*/ 104 h 124"/>
                  <a:gd name="T16" fmla="*/ 20 w 40"/>
                  <a:gd name="T17" fmla="*/ 124 h 124"/>
                  <a:gd name="T18" fmla="*/ 0 w 40"/>
                  <a:gd name="T19" fmla="*/ 10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24">
                    <a:moveTo>
                      <a:pt x="0" y="20"/>
                    </a:moveTo>
                    <a:cubicBezTo>
                      <a:pt x="0" y="9"/>
                      <a:pt x="9" y="0"/>
                      <a:pt x="20" y="0"/>
                    </a:cubicBezTo>
                    <a:cubicBezTo>
                      <a:pt x="31" y="0"/>
                      <a:pt x="40" y="9"/>
                      <a:pt x="40" y="20"/>
                    </a:cubicBezTo>
                    <a:cubicBezTo>
                      <a:pt x="40" y="31"/>
                      <a:pt x="31" y="40"/>
                      <a:pt x="20" y="40"/>
                    </a:cubicBezTo>
                    <a:cubicBezTo>
                      <a:pt x="9" y="40"/>
                      <a:pt x="0" y="31"/>
                      <a:pt x="0" y="20"/>
                    </a:cubicBezTo>
                    <a:close/>
                    <a:moveTo>
                      <a:pt x="0" y="104"/>
                    </a:moveTo>
                    <a:cubicBezTo>
                      <a:pt x="0" y="93"/>
                      <a:pt x="9" y="85"/>
                      <a:pt x="20" y="85"/>
                    </a:cubicBezTo>
                    <a:cubicBezTo>
                      <a:pt x="31" y="85"/>
                      <a:pt x="40" y="93"/>
                      <a:pt x="40" y="104"/>
                    </a:cubicBezTo>
                    <a:cubicBezTo>
                      <a:pt x="40" y="115"/>
                      <a:pt x="31" y="124"/>
                      <a:pt x="20" y="124"/>
                    </a:cubicBezTo>
                    <a:cubicBezTo>
                      <a:pt x="9" y="124"/>
                      <a:pt x="0" y="115"/>
                      <a:pt x="0" y="10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2" name="Freeform 53"/>
              <p:cNvSpPr>
                <a:spLocks/>
              </p:cNvSpPr>
              <p:nvPr/>
            </p:nvSpPr>
            <p:spPr bwMode="auto">
              <a:xfrm>
                <a:off x="2444750" y="5648325"/>
                <a:ext cx="217488" cy="223838"/>
              </a:xfrm>
              <a:custGeom>
                <a:avLst/>
                <a:gdLst>
                  <a:gd name="T0" fmla="*/ 76 w 109"/>
                  <a:gd name="T1" fmla="*/ 111 h 112"/>
                  <a:gd name="T2" fmla="*/ 76 w 109"/>
                  <a:gd name="T3" fmla="*/ 94 h 112"/>
                  <a:gd name="T4" fmla="*/ 42 w 109"/>
                  <a:gd name="T5" fmla="*/ 112 h 112"/>
                  <a:gd name="T6" fmla="*/ 0 w 109"/>
                  <a:gd name="T7" fmla="*/ 65 h 112"/>
                  <a:gd name="T8" fmla="*/ 0 w 109"/>
                  <a:gd name="T9" fmla="*/ 0 h 112"/>
                  <a:gd name="T10" fmla="*/ 33 w 109"/>
                  <a:gd name="T11" fmla="*/ 0 h 112"/>
                  <a:gd name="T12" fmla="*/ 33 w 109"/>
                  <a:gd name="T13" fmla="*/ 60 h 112"/>
                  <a:gd name="T14" fmla="*/ 55 w 109"/>
                  <a:gd name="T15" fmla="*/ 83 h 112"/>
                  <a:gd name="T16" fmla="*/ 76 w 109"/>
                  <a:gd name="T17" fmla="*/ 60 h 112"/>
                  <a:gd name="T18" fmla="*/ 76 w 109"/>
                  <a:gd name="T19" fmla="*/ 0 h 112"/>
                  <a:gd name="T20" fmla="*/ 109 w 109"/>
                  <a:gd name="T21" fmla="*/ 0 h 112"/>
                  <a:gd name="T22" fmla="*/ 109 w 109"/>
                  <a:gd name="T23" fmla="*/ 111 h 112"/>
                  <a:gd name="T24" fmla="*/ 76 w 109"/>
                  <a:gd name="T25"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12">
                    <a:moveTo>
                      <a:pt x="76" y="111"/>
                    </a:moveTo>
                    <a:cubicBezTo>
                      <a:pt x="76" y="94"/>
                      <a:pt x="76" y="94"/>
                      <a:pt x="76" y="94"/>
                    </a:cubicBezTo>
                    <a:cubicBezTo>
                      <a:pt x="69" y="105"/>
                      <a:pt x="58" y="112"/>
                      <a:pt x="42" y="112"/>
                    </a:cubicBezTo>
                    <a:cubicBezTo>
                      <a:pt x="18" y="112"/>
                      <a:pt x="0" y="94"/>
                      <a:pt x="0" y="65"/>
                    </a:cubicBezTo>
                    <a:cubicBezTo>
                      <a:pt x="0" y="0"/>
                      <a:pt x="0" y="0"/>
                      <a:pt x="0" y="0"/>
                    </a:cubicBezTo>
                    <a:cubicBezTo>
                      <a:pt x="33" y="0"/>
                      <a:pt x="33" y="0"/>
                      <a:pt x="33" y="0"/>
                    </a:cubicBezTo>
                    <a:cubicBezTo>
                      <a:pt x="33" y="60"/>
                      <a:pt x="33" y="60"/>
                      <a:pt x="33" y="60"/>
                    </a:cubicBezTo>
                    <a:cubicBezTo>
                      <a:pt x="33" y="75"/>
                      <a:pt x="42" y="83"/>
                      <a:pt x="55" y="83"/>
                    </a:cubicBezTo>
                    <a:cubicBezTo>
                      <a:pt x="67" y="83"/>
                      <a:pt x="76" y="75"/>
                      <a:pt x="76" y="60"/>
                    </a:cubicBezTo>
                    <a:cubicBezTo>
                      <a:pt x="76" y="0"/>
                      <a:pt x="76" y="0"/>
                      <a:pt x="76" y="0"/>
                    </a:cubicBezTo>
                    <a:cubicBezTo>
                      <a:pt x="109" y="0"/>
                      <a:pt x="109" y="0"/>
                      <a:pt x="109" y="0"/>
                    </a:cubicBezTo>
                    <a:cubicBezTo>
                      <a:pt x="109" y="111"/>
                      <a:pt x="109" y="111"/>
                      <a:pt x="109" y="111"/>
                    </a:cubicBezTo>
                    <a:lnTo>
                      <a:pt x="76" y="111"/>
                    </a:ln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3" name="Freeform 54"/>
              <p:cNvSpPr>
                <a:spLocks/>
              </p:cNvSpPr>
              <p:nvPr/>
            </p:nvSpPr>
            <p:spPr bwMode="auto">
              <a:xfrm>
                <a:off x="2722563" y="5646738"/>
                <a:ext cx="219075" cy="223838"/>
              </a:xfrm>
              <a:custGeom>
                <a:avLst/>
                <a:gdLst>
                  <a:gd name="T0" fmla="*/ 34 w 110"/>
                  <a:gd name="T1" fmla="*/ 1 h 112"/>
                  <a:gd name="T2" fmla="*/ 34 w 110"/>
                  <a:gd name="T3" fmla="*/ 18 h 112"/>
                  <a:gd name="T4" fmla="*/ 67 w 110"/>
                  <a:gd name="T5" fmla="*/ 0 h 112"/>
                  <a:gd name="T6" fmla="*/ 110 w 110"/>
                  <a:gd name="T7" fmla="*/ 47 h 112"/>
                  <a:gd name="T8" fmla="*/ 110 w 110"/>
                  <a:gd name="T9" fmla="*/ 112 h 112"/>
                  <a:gd name="T10" fmla="*/ 76 w 110"/>
                  <a:gd name="T11" fmla="*/ 112 h 112"/>
                  <a:gd name="T12" fmla="*/ 76 w 110"/>
                  <a:gd name="T13" fmla="*/ 52 h 112"/>
                  <a:gd name="T14" fmla="*/ 55 w 110"/>
                  <a:gd name="T15" fmla="*/ 29 h 112"/>
                  <a:gd name="T16" fmla="*/ 34 w 110"/>
                  <a:gd name="T17" fmla="*/ 52 h 112"/>
                  <a:gd name="T18" fmla="*/ 34 w 110"/>
                  <a:gd name="T19" fmla="*/ 112 h 112"/>
                  <a:gd name="T20" fmla="*/ 0 w 110"/>
                  <a:gd name="T21" fmla="*/ 112 h 112"/>
                  <a:gd name="T22" fmla="*/ 0 w 110"/>
                  <a:gd name="T23" fmla="*/ 1 h 112"/>
                  <a:gd name="T24" fmla="*/ 34 w 110"/>
                  <a:gd name="T25" fmla="*/ 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12">
                    <a:moveTo>
                      <a:pt x="34" y="1"/>
                    </a:moveTo>
                    <a:cubicBezTo>
                      <a:pt x="34" y="18"/>
                      <a:pt x="34" y="18"/>
                      <a:pt x="34" y="18"/>
                    </a:cubicBezTo>
                    <a:cubicBezTo>
                      <a:pt x="40" y="7"/>
                      <a:pt x="52" y="0"/>
                      <a:pt x="67" y="0"/>
                    </a:cubicBezTo>
                    <a:cubicBezTo>
                      <a:pt x="92" y="0"/>
                      <a:pt x="110" y="18"/>
                      <a:pt x="110" y="47"/>
                    </a:cubicBezTo>
                    <a:cubicBezTo>
                      <a:pt x="110" y="112"/>
                      <a:pt x="110" y="112"/>
                      <a:pt x="110" y="112"/>
                    </a:cubicBezTo>
                    <a:cubicBezTo>
                      <a:pt x="76" y="112"/>
                      <a:pt x="76" y="112"/>
                      <a:pt x="76" y="112"/>
                    </a:cubicBezTo>
                    <a:cubicBezTo>
                      <a:pt x="76" y="52"/>
                      <a:pt x="76" y="52"/>
                      <a:pt x="76" y="52"/>
                    </a:cubicBezTo>
                    <a:cubicBezTo>
                      <a:pt x="76" y="37"/>
                      <a:pt x="68" y="29"/>
                      <a:pt x="55" y="29"/>
                    </a:cubicBezTo>
                    <a:cubicBezTo>
                      <a:pt x="42" y="29"/>
                      <a:pt x="34" y="37"/>
                      <a:pt x="34" y="52"/>
                    </a:cubicBezTo>
                    <a:cubicBezTo>
                      <a:pt x="34" y="112"/>
                      <a:pt x="34" y="112"/>
                      <a:pt x="34" y="112"/>
                    </a:cubicBezTo>
                    <a:cubicBezTo>
                      <a:pt x="0" y="112"/>
                      <a:pt x="0" y="112"/>
                      <a:pt x="0" y="112"/>
                    </a:cubicBezTo>
                    <a:cubicBezTo>
                      <a:pt x="0" y="1"/>
                      <a:pt x="0" y="1"/>
                      <a:pt x="0" y="1"/>
                    </a:cubicBezTo>
                    <a:lnTo>
                      <a:pt x="34" y="1"/>
                    </a:ln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4" name="Freeform 55"/>
              <p:cNvSpPr>
                <a:spLocks noEditPoints="1"/>
              </p:cNvSpPr>
              <p:nvPr/>
            </p:nvSpPr>
            <p:spPr bwMode="auto">
              <a:xfrm>
                <a:off x="2994025" y="5556250"/>
                <a:ext cx="77788" cy="314325"/>
              </a:xfrm>
              <a:custGeom>
                <a:avLst/>
                <a:gdLst>
                  <a:gd name="T0" fmla="*/ 0 w 39"/>
                  <a:gd name="T1" fmla="*/ 20 h 157"/>
                  <a:gd name="T2" fmla="*/ 19 w 39"/>
                  <a:gd name="T3" fmla="*/ 0 h 157"/>
                  <a:gd name="T4" fmla="*/ 39 w 39"/>
                  <a:gd name="T5" fmla="*/ 20 h 157"/>
                  <a:gd name="T6" fmla="*/ 19 w 39"/>
                  <a:gd name="T7" fmla="*/ 40 h 157"/>
                  <a:gd name="T8" fmla="*/ 0 w 39"/>
                  <a:gd name="T9" fmla="*/ 20 h 157"/>
                  <a:gd name="T10" fmla="*/ 36 w 39"/>
                  <a:gd name="T11" fmla="*/ 46 h 157"/>
                  <a:gd name="T12" fmla="*/ 36 w 39"/>
                  <a:gd name="T13" fmla="*/ 157 h 157"/>
                  <a:gd name="T14" fmla="*/ 3 w 39"/>
                  <a:gd name="T15" fmla="*/ 157 h 157"/>
                  <a:gd name="T16" fmla="*/ 3 w 39"/>
                  <a:gd name="T17" fmla="*/ 46 h 157"/>
                  <a:gd name="T18" fmla="*/ 36 w 39"/>
                  <a:gd name="T19" fmla="*/ 4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57">
                    <a:moveTo>
                      <a:pt x="0" y="20"/>
                    </a:moveTo>
                    <a:cubicBezTo>
                      <a:pt x="0" y="9"/>
                      <a:pt x="8" y="0"/>
                      <a:pt x="19" y="0"/>
                    </a:cubicBezTo>
                    <a:cubicBezTo>
                      <a:pt x="30" y="0"/>
                      <a:pt x="39" y="9"/>
                      <a:pt x="39" y="20"/>
                    </a:cubicBezTo>
                    <a:cubicBezTo>
                      <a:pt x="39" y="31"/>
                      <a:pt x="30" y="40"/>
                      <a:pt x="19" y="40"/>
                    </a:cubicBezTo>
                    <a:cubicBezTo>
                      <a:pt x="8" y="40"/>
                      <a:pt x="0" y="31"/>
                      <a:pt x="0" y="20"/>
                    </a:cubicBezTo>
                    <a:close/>
                    <a:moveTo>
                      <a:pt x="36" y="46"/>
                    </a:moveTo>
                    <a:cubicBezTo>
                      <a:pt x="36" y="157"/>
                      <a:pt x="36" y="157"/>
                      <a:pt x="36" y="157"/>
                    </a:cubicBezTo>
                    <a:cubicBezTo>
                      <a:pt x="3" y="157"/>
                      <a:pt x="3" y="157"/>
                      <a:pt x="3" y="157"/>
                    </a:cubicBezTo>
                    <a:cubicBezTo>
                      <a:pt x="3" y="46"/>
                      <a:pt x="3" y="46"/>
                      <a:pt x="3" y="46"/>
                    </a:cubicBezTo>
                    <a:lnTo>
                      <a:pt x="36" y="46"/>
                    </a:ln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5" name="Freeform 56"/>
              <p:cNvSpPr>
                <a:spLocks/>
              </p:cNvSpPr>
              <p:nvPr/>
            </p:nvSpPr>
            <p:spPr bwMode="auto">
              <a:xfrm>
                <a:off x="3097213" y="5648325"/>
                <a:ext cx="244475" cy="222250"/>
              </a:xfrm>
              <a:custGeom>
                <a:avLst/>
                <a:gdLst>
                  <a:gd name="T0" fmla="*/ 77 w 154"/>
                  <a:gd name="T1" fmla="*/ 103 h 140"/>
                  <a:gd name="T2" fmla="*/ 108 w 154"/>
                  <a:gd name="T3" fmla="*/ 0 h 140"/>
                  <a:gd name="T4" fmla="*/ 154 w 154"/>
                  <a:gd name="T5" fmla="*/ 0 h 140"/>
                  <a:gd name="T6" fmla="*/ 105 w 154"/>
                  <a:gd name="T7" fmla="*/ 140 h 140"/>
                  <a:gd name="T8" fmla="*/ 49 w 154"/>
                  <a:gd name="T9" fmla="*/ 140 h 140"/>
                  <a:gd name="T10" fmla="*/ 0 w 154"/>
                  <a:gd name="T11" fmla="*/ 0 h 140"/>
                  <a:gd name="T12" fmla="*/ 46 w 154"/>
                  <a:gd name="T13" fmla="*/ 0 h 140"/>
                  <a:gd name="T14" fmla="*/ 77 w 154"/>
                  <a:gd name="T15" fmla="*/ 103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40">
                    <a:moveTo>
                      <a:pt x="77" y="103"/>
                    </a:moveTo>
                    <a:lnTo>
                      <a:pt x="108" y="0"/>
                    </a:lnTo>
                    <a:lnTo>
                      <a:pt x="154" y="0"/>
                    </a:lnTo>
                    <a:lnTo>
                      <a:pt x="105" y="140"/>
                    </a:lnTo>
                    <a:lnTo>
                      <a:pt x="49" y="140"/>
                    </a:lnTo>
                    <a:lnTo>
                      <a:pt x="0" y="0"/>
                    </a:lnTo>
                    <a:lnTo>
                      <a:pt x="46" y="0"/>
                    </a:lnTo>
                    <a:lnTo>
                      <a:pt x="77" y="103"/>
                    </a:ln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6" name="Rectangle 57"/>
              <p:cNvSpPr>
                <a:spLocks noChangeArrowheads="1"/>
              </p:cNvSpPr>
              <p:nvPr/>
            </p:nvSpPr>
            <p:spPr bwMode="auto">
              <a:xfrm>
                <a:off x="3371850" y="5702300"/>
                <a:ext cx="173038" cy="55563"/>
              </a:xfrm>
              <a:prstGeom prst="rect">
                <a:avLst/>
              </a:prstGeom>
              <a:solidFill>
                <a:srgbClr val="14BA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7" name="Freeform 58"/>
              <p:cNvSpPr>
                <a:spLocks noEditPoints="1"/>
              </p:cNvSpPr>
              <p:nvPr/>
            </p:nvSpPr>
            <p:spPr bwMode="auto">
              <a:xfrm>
                <a:off x="3584575" y="5646738"/>
                <a:ext cx="233363" cy="225425"/>
              </a:xfrm>
              <a:custGeom>
                <a:avLst/>
                <a:gdLst>
                  <a:gd name="T0" fmla="*/ 51 w 117"/>
                  <a:gd name="T1" fmla="*/ 0 h 113"/>
                  <a:gd name="T2" fmla="*/ 83 w 117"/>
                  <a:gd name="T3" fmla="*/ 16 h 113"/>
                  <a:gd name="T4" fmla="*/ 83 w 117"/>
                  <a:gd name="T5" fmla="*/ 1 h 113"/>
                  <a:gd name="T6" fmla="*/ 117 w 117"/>
                  <a:gd name="T7" fmla="*/ 1 h 113"/>
                  <a:gd name="T8" fmla="*/ 117 w 117"/>
                  <a:gd name="T9" fmla="*/ 112 h 113"/>
                  <a:gd name="T10" fmla="*/ 83 w 117"/>
                  <a:gd name="T11" fmla="*/ 112 h 113"/>
                  <a:gd name="T12" fmla="*/ 83 w 117"/>
                  <a:gd name="T13" fmla="*/ 96 h 113"/>
                  <a:gd name="T14" fmla="*/ 51 w 117"/>
                  <a:gd name="T15" fmla="*/ 113 h 113"/>
                  <a:gd name="T16" fmla="*/ 0 w 117"/>
                  <a:gd name="T17" fmla="*/ 57 h 113"/>
                  <a:gd name="T18" fmla="*/ 51 w 117"/>
                  <a:gd name="T19" fmla="*/ 0 h 113"/>
                  <a:gd name="T20" fmla="*/ 59 w 117"/>
                  <a:gd name="T21" fmla="*/ 29 h 113"/>
                  <a:gd name="T22" fmla="*/ 35 w 117"/>
                  <a:gd name="T23" fmla="*/ 57 h 113"/>
                  <a:gd name="T24" fmla="*/ 59 w 117"/>
                  <a:gd name="T25" fmla="*/ 84 h 113"/>
                  <a:gd name="T26" fmla="*/ 83 w 117"/>
                  <a:gd name="T27" fmla="*/ 57 h 113"/>
                  <a:gd name="T28" fmla="*/ 59 w 117"/>
                  <a:gd name="T29" fmla="*/ 2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13">
                    <a:moveTo>
                      <a:pt x="51" y="0"/>
                    </a:moveTo>
                    <a:cubicBezTo>
                      <a:pt x="65" y="0"/>
                      <a:pt x="76" y="6"/>
                      <a:pt x="83" y="16"/>
                    </a:cubicBezTo>
                    <a:cubicBezTo>
                      <a:pt x="83" y="1"/>
                      <a:pt x="83" y="1"/>
                      <a:pt x="83" y="1"/>
                    </a:cubicBezTo>
                    <a:cubicBezTo>
                      <a:pt x="117" y="1"/>
                      <a:pt x="117" y="1"/>
                      <a:pt x="117" y="1"/>
                    </a:cubicBezTo>
                    <a:cubicBezTo>
                      <a:pt x="117" y="112"/>
                      <a:pt x="117" y="112"/>
                      <a:pt x="117" y="112"/>
                    </a:cubicBezTo>
                    <a:cubicBezTo>
                      <a:pt x="83" y="112"/>
                      <a:pt x="83" y="112"/>
                      <a:pt x="83" y="112"/>
                    </a:cubicBezTo>
                    <a:cubicBezTo>
                      <a:pt x="83" y="96"/>
                      <a:pt x="83" y="96"/>
                      <a:pt x="83" y="96"/>
                    </a:cubicBezTo>
                    <a:cubicBezTo>
                      <a:pt x="76" y="106"/>
                      <a:pt x="65" y="113"/>
                      <a:pt x="51" y="113"/>
                    </a:cubicBezTo>
                    <a:cubicBezTo>
                      <a:pt x="23" y="113"/>
                      <a:pt x="0" y="90"/>
                      <a:pt x="0" y="57"/>
                    </a:cubicBezTo>
                    <a:cubicBezTo>
                      <a:pt x="0" y="23"/>
                      <a:pt x="23" y="0"/>
                      <a:pt x="51" y="0"/>
                    </a:cubicBezTo>
                    <a:close/>
                    <a:moveTo>
                      <a:pt x="59" y="29"/>
                    </a:moveTo>
                    <a:cubicBezTo>
                      <a:pt x="47" y="29"/>
                      <a:pt x="35" y="38"/>
                      <a:pt x="35" y="57"/>
                    </a:cubicBezTo>
                    <a:cubicBezTo>
                      <a:pt x="35" y="75"/>
                      <a:pt x="47" y="84"/>
                      <a:pt x="59" y="84"/>
                    </a:cubicBezTo>
                    <a:cubicBezTo>
                      <a:pt x="70" y="84"/>
                      <a:pt x="83" y="75"/>
                      <a:pt x="83" y="57"/>
                    </a:cubicBezTo>
                    <a:cubicBezTo>
                      <a:pt x="83" y="38"/>
                      <a:pt x="70" y="29"/>
                      <a:pt x="59" y="29"/>
                    </a:cubicBez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8" name="Freeform 59"/>
              <p:cNvSpPr>
                <a:spLocks/>
              </p:cNvSpPr>
              <p:nvPr/>
            </p:nvSpPr>
            <p:spPr bwMode="auto">
              <a:xfrm>
                <a:off x="3876675" y="5646738"/>
                <a:ext cx="219075" cy="223838"/>
              </a:xfrm>
              <a:custGeom>
                <a:avLst/>
                <a:gdLst>
                  <a:gd name="T0" fmla="*/ 34 w 110"/>
                  <a:gd name="T1" fmla="*/ 1 h 112"/>
                  <a:gd name="T2" fmla="*/ 34 w 110"/>
                  <a:gd name="T3" fmla="*/ 18 h 112"/>
                  <a:gd name="T4" fmla="*/ 68 w 110"/>
                  <a:gd name="T5" fmla="*/ 0 h 112"/>
                  <a:gd name="T6" fmla="*/ 110 w 110"/>
                  <a:gd name="T7" fmla="*/ 47 h 112"/>
                  <a:gd name="T8" fmla="*/ 110 w 110"/>
                  <a:gd name="T9" fmla="*/ 112 h 112"/>
                  <a:gd name="T10" fmla="*/ 77 w 110"/>
                  <a:gd name="T11" fmla="*/ 112 h 112"/>
                  <a:gd name="T12" fmla="*/ 77 w 110"/>
                  <a:gd name="T13" fmla="*/ 52 h 112"/>
                  <a:gd name="T14" fmla="*/ 55 w 110"/>
                  <a:gd name="T15" fmla="*/ 29 h 112"/>
                  <a:gd name="T16" fmla="*/ 34 w 110"/>
                  <a:gd name="T17" fmla="*/ 52 h 112"/>
                  <a:gd name="T18" fmla="*/ 34 w 110"/>
                  <a:gd name="T19" fmla="*/ 112 h 112"/>
                  <a:gd name="T20" fmla="*/ 0 w 110"/>
                  <a:gd name="T21" fmla="*/ 112 h 112"/>
                  <a:gd name="T22" fmla="*/ 0 w 110"/>
                  <a:gd name="T23" fmla="*/ 1 h 112"/>
                  <a:gd name="T24" fmla="*/ 34 w 110"/>
                  <a:gd name="T25" fmla="*/ 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12">
                    <a:moveTo>
                      <a:pt x="34" y="1"/>
                    </a:moveTo>
                    <a:cubicBezTo>
                      <a:pt x="34" y="18"/>
                      <a:pt x="34" y="18"/>
                      <a:pt x="34" y="18"/>
                    </a:cubicBezTo>
                    <a:cubicBezTo>
                      <a:pt x="41" y="7"/>
                      <a:pt x="52" y="0"/>
                      <a:pt x="68" y="0"/>
                    </a:cubicBezTo>
                    <a:cubicBezTo>
                      <a:pt x="92" y="0"/>
                      <a:pt x="110" y="18"/>
                      <a:pt x="110" y="47"/>
                    </a:cubicBezTo>
                    <a:cubicBezTo>
                      <a:pt x="110" y="112"/>
                      <a:pt x="110" y="112"/>
                      <a:pt x="110" y="112"/>
                    </a:cubicBezTo>
                    <a:cubicBezTo>
                      <a:pt x="77" y="112"/>
                      <a:pt x="77" y="112"/>
                      <a:pt x="77" y="112"/>
                    </a:cubicBezTo>
                    <a:cubicBezTo>
                      <a:pt x="77" y="52"/>
                      <a:pt x="77" y="52"/>
                      <a:pt x="77" y="52"/>
                    </a:cubicBezTo>
                    <a:cubicBezTo>
                      <a:pt x="77" y="37"/>
                      <a:pt x="68" y="29"/>
                      <a:pt x="55" y="29"/>
                    </a:cubicBezTo>
                    <a:cubicBezTo>
                      <a:pt x="43" y="29"/>
                      <a:pt x="34" y="37"/>
                      <a:pt x="34" y="52"/>
                    </a:cubicBezTo>
                    <a:cubicBezTo>
                      <a:pt x="34" y="112"/>
                      <a:pt x="34" y="112"/>
                      <a:pt x="34" y="112"/>
                    </a:cubicBezTo>
                    <a:cubicBezTo>
                      <a:pt x="0" y="112"/>
                      <a:pt x="0" y="112"/>
                      <a:pt x="0" y="112"/>
                    </a:cubicBezTo>
                    <a:cubicBezTo>
                      <a:pt x="0" y="1"/>
                      <a:pt x="0" y="1"/>
                      <a:pt x="0" y="1"/>
                    </a:cubicBezTo>
                    <a:lnTo>
                      <a:pt x="34" y="1"/>
                    </a:ln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29" name="Freeform 60"/>
              <p:cNvSpPr>
                <a:spLocks noEditPoints="1"/>
              </p:cNvSpPr>
              <p:nvPr/>
            </p:nvSpPr>
            <p:spPr bwMode="auto">
              <a:xfrm>
                <a:off x="4138613" y="5646738"/>
                <a:ext cx="231775" cy="330200"/>
              </a:xfrm>
              <a:custGeom>
                <a:avLst/>
                <a:gdLst>
                  <a:gd name="T0" fmla="*/ 50 w 116"/>
                  <a:gd name="T1" fmla="*/ 0 h 166"/>
                  <a:gd name="T2" fmla="*/ 82 w 116"/>
                  <a:gd name="T3" fmla="*/ 16 h 166"/>
                  <a:gd name="T4" fmla="*/ 82 w 116"/>
                  <a:gd name="T5" fmla="*/ 1 h 166"/>
                  <a:gd name="T6" fmla="*/ 116 w 116"/>
                  <a:gd name="T7" fmla="*/ 1 h 166"/>
                  <a:gd name="T8" fmla="*/ 116 w 116"/>
                  <a:gd name="T9" fmla="*/ 111 h 166"/>
                  <a:gd name="T10" fmla="*/ 61 w 116"/>
                  <a:gd name="T11" fmla="*/ 166 h 166"/>
                  <a:gd name="T12" fmla="*/ 4 w 116"/>
                  <a:gd name="T13" fmla="*/ 125 h 166"/>
                  <a:gd name="T14" fmla="*/ 37 w 116"/>
                  <a:gd name="T15" fmla="*/ 125 h 166"/>
                  <a:gd name="T16" fmla="*/ 61 w 116"/>
                  <a:gd name="T17" fmla="*/ 137 h 166"/>
                  <a:gd name="T18" fmla="*/ 82 w 116"/>
                  <a:gd name="T19" fmla="*/ 111 h 166"/>
                  <a:gd name="T20" fmla="*/ 82 w 116"/>
                  <a:gd name="T21" fmla="*/ 96 h 166"/>
                  <a:gd name="T22" fmla="*/ 50 w 116"/>
                  <a:gd name="T23" fmla="*/ 113 h 166"/>
                  <a:gd name="T24" fmla="*/ 0 w 116"/>
                  <a:gd name="T25" fmla="*/ 57 h 166"/>
                  <a:gd name="T26" fmla="*/ 50 w 116"/>
                  <a:gd name="T27" fmla="*/ 0 h 166"/>
                  <a:gd name="T28" fmla="*/ 58 w 116"/>
                  <a:gd name="T29" fmla="*/ 29 h 166"/>
                  <a:gd name="T30" fmla="*/ 34 w 116"/>
                  <a:gd name="T31" fmla="*/ 57 h 166"/>
                  <a:gd name="T32" fmla="*/ 58 w 116"/>
                  <a:gd name="T33" fmla="*/ 84 h 166"/>
                  <a:gd name="T34" fmla="*/ 82 w 116"/>
                  <a:gd name="T35" fmla="*/ 57 h 166"/>
                  <a:gd name="T36" fmla="*/ 58 w 116"/>
                  <a:gd name="T37" fmla="*/ 2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66">
                    <a:moveTo>
                      <a:pt x="50" y="0"/>
                    </a:moveTo>
                    <a:cubicBezTo>
                      <a:pt x="64" y="0"/>
                      <a:pt x="75" y="6"/>
                      <a:pt x="82" y="16"/>
                    </a:cubicBezTo>
                    <a:cubicBezTo>
                      <a:pt x="82" y="1"/>
                      <a:pt x="82" y="1"/>
                      <a:pt x="82" y="1"/>
                    </a:cubicBezTo>
                    <a:cubicBezTo>
                      <a:pt x="116" y="1"/>
                      <a:pt x="116" y="1"/>
                      <a:pt x="116" y="1"/>
                    </a:cubicBezTo>
                    <a:cubicBezTo>
                      <a:pt x="116" y="111"/>
                      <a:pt x="116" y="111"/>
                      <a:pt x="116" y="111"/>
                    </a:cubicBezTo>
                    <a:cubicBezTo>
                      <a:pt x="116" y="141"/>
                      <a:pt x="101" y="166"/>
                      <a:pt x="61" y="166"/>
                    </a:cubicBezTo>
                    <a:cubicBezTo>
                      <a:pt x="28" y="166"/>
                      <a:pt x="7" y="153"/>
                      <a:pt x="4" y="125"/>
                    </a:cubicBezTo>
                    <a:cubicBezTo>
                      <a:pt x="37" y="125"/>
                      <a:pt x="37" y="125"/>
                      <a:pt x="37" y="125"/>
                    </a:cubicBezTo>
                    <a:cubicBezTo>
                      <a:pt x="41" y="133"/>
                      <a:pt x="49" y="137"/>
                      <a:pt x="61" y="137"/>
                    </a:cubicBezTo>
                    <a:cubicBezTo>
                      <a:pt x="72" y="137"/>
                      <a:pt x="82" y="130"/>
                      <a:pt x="82" y="111"/>
                    </a:cubicBezTo>
                    <a:cubicBezTo>
                      <a:pt x="82" y="96"/>
                      <a:pt x="82" y="96"/>
                      <a:pt x="82" y="96"/>
                    </a:cubicBezTo>
                    <a:cubicBezTo>
                      <a:pt x="75" y="106"/>
                      <a:pt x="64" y="113"/>
                      <a:pt x="50" y="113"/>
                    </a:cubicBezTo>
                    <a:cubicBezTo>
                      <a:pt x="23" y="113"/>
                      <a:pt x="0" y="90"/>
                      <a:pt x="0" y="57"/>
                    </a:cubicBezTo>
                    <a:cubicBezTo>
                      <a:pt x="0" y="23"/>
                      <a:pt x="23" y="0"/>
                      <a:pt x="50" y="0"/>
                    </a:cubicBezTo>
                    <a:close/>
                    <a:moveTo>
                      <a:pt x="58" y="29"/>
                    </a:moveTo>
                    <a:cubicBezTo>
                      <a:pt x="47" y="29"/>
                      <a:pt x="34" y="38"/>
                      <a:pt x="34" y="57"/>
                    </a:cubicBezTo>
                    <a:cubicBezTo>
                      <a:pt x="34" y="75"/>
                      <a:pt x="47" y="84"/>
                      <a:pt x="58" y="84"/>
                    </a:cubicBezTo>
                    <a:cubicBezTo>
                      <a:pt x="70" y="84"/>
                      <a:pt x="82" y="75"/>
                      <a:pt x="82" y="57"/>
                    </a:cubicBezTo>
                    <a:cubicBezTo>
                      <a:pt x="82" y="38"/>
                      <a:pt x="70" y="29"/>
                      <a:pt x="58" y="29"/>
                    </a:cubicBez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30" name="Freeform 61"/>
              <p:cNvSpPr>
                <a:spLocks noEditPoints="1"/>
              </p:cNvSpPr>
              <p:nvPr/>
            </p:nvSpPr>
            <p:spPr bwMode="auto">
              <a:xfrm>
                <a:off x="4413250" y="5646738"/>
                <a:ext cx="222250" cy="225425"/>
              </a:xfrm>
              <a:custGeom>
                <a:avLst/>
                <a:gdLst>
                  <a:gd name="T0" fmla="*/ 55 w 111"/>
                  <a:gd name="T1" fmla="*/ 113 h 113"/>
                  <a:gd name="T2" fmla="*/ 0 w 111"/>
                  <a:gd name="T3" fmla="*/ 56 h 113"/>
                  <a:gd name="T4" fmla="*/ 55 w 111"/>
                  <a:gd name="T5" fmla="*/ 0 h 113"/>
                  <a:gd name="T6" fmla="*/ 111 w 111"/>
                  <a:gd name="T7" fmla="*/ 57 h 113"/>
                  <a:gd name="T8" fmla="*/ 110 w 111"/>
                  <a:gd name="T9" fmla="*/ 68 h 113"/>
                  <a:gd name="T10" fmla="*/ 34 w 111"/>
                  <a:gd name="T11" fmla="*/ 68 h 113"/>
                  <a:gd name="T12" fmla="*/ 55 w 111"/>
                  <a:gd name="T13" fmla="*/ 84 h 113"/>
                  <a:gd name="T14" fmla="*/ 71 w 111"/>
                  <a:gd name="T15" fmla="*/ 76 h 113"/>
                  <a:gd name="T16" fmla="*/ 108 w 111"/>
                  <a:gd name="T17" fmla="*/ 76 h 113"/>
                  <a:gd name="T18" fmla="*/ 55 w 111"/>
                  <a:gd name="T19" fmla="*/ 113 h 113"/>
                  <a:gd name="T20" fmla="*/ 35 w 111"/>
                  <a:gd name="T21" fmla="*/ 46 h 113"/>
                  <a:gd name="T22" fmla="*/ 76 w 111"/>
                  <a:gd name="T23" fmla="*/ 46 h 113"/>
                  <a:gd name="T24" fmla="*/ 55 w 111"/>
                  <a:gd name="T25" fmla="*/ 29 h 113"/>
                  <a:gd name="T26" fmla="*/ 35 w 111"/>
                  <a:gd name="T27"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3">
                    <a:moveTo>
                      <a:pt x="55" y="113"/>
                    </a:moveTo>
                    <a:cubicBezTo>
                      <a:pt x="23" y="113"/>
                      <a:pt x="0" y="91"/>
                      <a:pt x="0" y="56"/>
                    </a:cubicBezTo>
                    <a:cubicBezTo>
                      <a:pt x="0" y="22"/>
                      <a:pt x="23" y="0"/>
                      <a:pt x="55" y="0"/>
                    </a:cubicBezTo>
                    <a:cubicBezTo>
                      <a:pt x="86" y="0"/>
                      <a:pt x="111" y="20"/>
                      <a:pt x="111" y="57"/>
                    </a:cubicBezTo>
                    <a:cubicBezTo>
                      <a:pt x="111" y="60"/>
                      <a:pt x="111" y="64"/>
                      <a:pt x="110" y="68"/>
                    </a:cubicBezTo>
                    <a:cubicBezTo>
                      <a:pt x="34" y="68"/>
                      <a:pt x="34" y="68"/>
                      <a:pt x="34" y="68"/>
                    </a:cubicBezTo>
                    <a:cubicBezTo>
                      <a:pt x="36" y="77"/>
                      <a:pt x="43" y="84"/>
                      <a:pt x="55" y="84"/>
                    </a:cubicBezTo>
                    <a:cubicBezTo>
                      <a:pt x="64" y="84"/>
                      <a:pt x="67" y="81"/>
                      <a:pt x="71" y="76"/>
                    </a:cubicBezTo>
                    <a:cubicBezTo>
                      <a:pt x="108" y="76"/>
                      <a:pt x="108" y="76"/>
                      <a:pt x="108" y="76"/>
                    </a:cubicBezTo>
                    <a:cubicBezTo>
                      <a:pt x="101" y="98"/>
                      <a:pt x="81" y="113"/>
                      <a:pt x="55" y="113"/>
                    </a:cubicBezTo>
                    <a:close/>
                    <a:moveTo>
                      <a:pt x="35" y="46"/>
                    </a:moveTo>
                    <a:cubicBezTo>
                      <a:pt x="76" y="46"/>
                      <a:pt x="76" y="46"/>
                      <a:pt x="76" y="46"/>
                    </a:cubicBezTo>
                    <a:cubicBezTo>
                      <a:pt x="75" y="36"/>
                      <a:pt x="66" y="29"/>
                      <a:pt x="55" y="29"/>
                    </a:cubicBezTo>
                    <a:cubicBezTo>
                      <a:pt x="44" y="29"/>
                      <a:pt x="36" y="36"/>
                      <a:pt x="35" y="46"/>
                    </a:cubicBez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31" name="Freeform 62"/>
              <p:cNvSpPr>
                <a:spLocks/>
              </p:cNvSpPr>
              <p:nvPr/>
            </p:nvSpPr>
            <p:spPr bwMode="auto">
              <a:xfrm>
                <a:off x="4679950" y="5646738"/>
                <a:ext cx="128588" cy="223838"/>
              </a:xfrm>
              <a:custGeom>
                <a:avLst/>
                <a:gdLst>
                  <a:gd name="T0" fmla="*/ 0 w 65"/>
                  <a:gd name="T1" fmla="*/ 112 h 112"/>
                  <a:gd name="T2" fmla="*/ 0 w 65"/>
                  <a:gd name="T3" fmla="*/ 1 h 112"/>
                  <a:gd name="T4" fmla="*/ 34 w 65"/>
                  <a:gd name="T5" fmla="*/ 1 h 112"/>
                  <a:gd name="T6" fmla="*/ 34 w 65"/>
                  <a:gd name="T7" fmla="*/ 22 h 112"/>
                  <a:gd name="T8" fmla="*/ 65 w 65"/>
                  <a:gd name="T9" fmla="*/ 0 h 112"/>
                  <a:gd name="T10" fmla="*/ 65 w 65"/>
                  <a:gd name="T11" fmla="*/ 35 h 112"/>
                  <a:gd name="T12" fmla="*/ 57 w 65"/>
                  <a:gd name="T13" fmla="*/ 35 h 112"/>
                  <a:gd name="T14" fmla="*/ 34 w 65"/>
                  <a:gd name="T15" fmla="*/ 59 h 112"/>
                  <a:gd name="T16" fmla="*/ 34 w 65"/>
                  <a:gd name="T17" fmla="*/ 112 h 112"/>
                  <a:gd name="T18" fmla="*/ 0 w 65"/>
                  <a:gd name="T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12">
                    <a:moveTo>
                      <a:pt x="0" y="112"/>
                    </a:moveTo>
                    <a:cubicBezTo>
                      <a:pt x="0" y="1"/>
                      <a:pt x="0" y="1"/>
                      <a:pt x="0" y="1"/>
                    </a:cubicBezTo>
                    <a:cubicBezTo>
                      <a:pt x="34" y="1"/>
                      <a:pt x="34" y="1"/>
                      <a:pt x="34" y="1"/>
                    </a:cubicBezTo>
                    <a:cubicBezTo>
                      <a:pt x="34" y="22"/>
                      <a:pt x="34" y="22"/>
                      <a:pt x="34" y="22"/>
                    </a:cubicBezTo>
                    <a:cubicBezTo>
                      <a:pt x="41" y="9"/>
                      <a:pt x="52" y="0"/>
                      <a:pt x="65" y="0"/>
                    </a:cubicBezTo>
                    <a:cubicBezTo>
                      <a:pt x="65" y="35"/>
                      <a:pt x="65" y="35"/>
                      <a:pt x="65" y="35"/>
                    </a:cubicBezTo>
                    <a:cubicBezTo>
                      <a:pt x="57" y="35"/>
                      <a:pt x="57" y="35"/>
                      <a:pt x="57" y="35"/>
                    </a:cubicBezTo>
                    <a:cubicBezTo>
                      <a:pt x="42" y="35"/>
                      <a:pt x="34" y="40"/>
                      <a:pt x="34" y="59"/>
                    </a:cubicBezTo>
                    <a:cubicBezTo>
                      <a:pt x="34" y="112"/>
                      <a:pt x="34" y="112"/>
                      <a:pt x="34" y="112"/>
                    </a:cubicBezTo>
                    <a:lnTo>
                      <a:pt x="0" y="112"/>
                    </a:ln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32" name="Freeform 63"/>
              <p:cNvSpPr>
                <a:spLocks/>
              </p:cNvSpPr>
              <p:nvPr/>
            </p:nvSpPr>
            <p:spPr bwMode="auto">
              <a:xfrm>
                <a:off x="4830763" y="5646738"/>
                <a:ext cx="190500" cy="225425"/>
              </a:xfrm>
              <a:custGeom>
                <a:avLst/>
                <a:gdLst>
                  <a:gd name="T0" fmla="*/ 48 w 95"/>
                  <a:gd name="T1" fmla="*/ 0 h 113"/>
                  <a:gd name="T2" fmla="*/ 95 w 95"/>
                  <a:gd name="T3" fmla="*/ 36 h 113"/>
                  <a:gd name="T4" fmla="*/ 60 w 95"/>
                  <a:gd name="T5" fmla="*/ 36 h 113"/>
                  <a:gd name="T6" fmla="*/ 46 w 95"/>
                  <a:gd name="T7" fmla="*/ 26 h 113"/>
                  <a:gd name="T8" fmla="*/ 33 w 95"/>
                  <a:gd name="T9" fmla="*/ 35 h 113"/>
                  <a:gd name="T10" fmla="*/ 95 w 95"/>
                  <a:gd name="T11" fmla="*/ 78 h 113"/>
                  <a:gd name="T12" fmla="*/ 49 w 95"/>
                  <a:gd name="T13" fmla="*/ 113 h 113"/>
                  <a:gd name="T14" fmla="*/ 0 w 95"/>
                  <a:gd name="T15" fmla="*/ 77 h 113"/>
                  <a:gd name="T16" fmla="*/ 35 w 95"/>
                  <a:gd name="T17" fmla="*/ 77 h 113"/>
                  <a:gd name="T18" fmla="*/ 49 w 95"/>
                  <a:gd name="T19" fmla="*/ 87 h 113"/>
                  <a:gd name="T20" fmla="*/ 62 w 95"/>
                  <a:gd name="T21" fmla="*/ 77 h 113"/>
                  <a:gd name="T22" fmla="*/ 0 w 95"/>
                  <a:gd name="T23" fmla="*/ 35 h 113"/>
                  <a:gd name="T24" fmla="*/ 48 w 95"/>
                  <a:gd name="T2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13">
                    <a:moveTo>
                      <a:pt x="48" y="0"/>
                    </a:moveTo>
                    <a:cubicBezTo>
                      <a:pt x="74" y="0"/>
                      <a:pt x="93" y="14"/>
                      <a:pt x="95" y="36"/>
                    </a:cubicBezTo>
                    <a:cubicBezTo>
                      <a:pt x="60" y="36"/>
                      <a:pt x="60" y="36"/>
                      <a:pt x="60" y="36"/>
                    </a:cubicBezTo>
                    <a:cubicBezTo>
                      <a:pt x="59" y="28"/>
                      <a:pt x="54" y="26"/>
                      <a:pt x="46" y="26"/>
                    </a:cubicBezTo>
                    <a:cubicBezTo>
                      <a:pt x="38" y="26"/>
                      <a:pt x="33" y="29"/>
                      <a:pt x="33" y="35"/>
                    </a:cubicBezTo>
                    <a:cubicBezTo>
                      <a:pt x="33" y="52"/>
                      <a:pt x="95" y="39"/>
                      <a:pt x="95" y="78"/>
                    </a:cubicBezTo>
                    <a:cubicBezTo>
                      <a:pt x="95" y="99"/>
                      <a:pt x="75" y="113"/>
                      <a:pt x="49" y="113"/>
                    </a:cubicBezTo>
                    <a:cubicBezTo>
                      <a:pt x="23" y="113"/>
                      <a:pt x="2" y="102"/>
                      <a:pt x="0" y="77"/>
                    </a:cubicBezTo>
                    <a:cubicBezTo>
                      <a:pt x="35" y="77"/>
                      <a:pt x="35" y="77"/>
                      <a:pt x="35" y="77"/>
                    </a:cubicBezTo>
                    <a:cubicBezTo>
                      <a:pt x="36" y="84"/>
                      <a:pt x="41" y="87"/>
                      <a:pt x="49" y="87"/>
                    </a:cubicBezTo>
                    <a:cubicBezTo>
                      <a:pt x="57" y="87"/>
                      <a:pt x="62" y="83"/>
                      <a:pt x="62" y="77"/>
                    </a:cubicBezTo>
                    <a:cubicBezTo>
                      <a:pt x="62" y="60"/>
                      <a:pt x="0" y="73"/>
                      <a:pt x="0" y="35"/>
                    </a:cubicBezTo>
                    <a:cubicBezTo>
                      <a:pt x="0" y="16"/>
                      <a:pt x="16" y="0"/>
                      <a:pt x="48" y="0"/>
                    </a:cubicBez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33" name="Oval 64"/>
              <p:cNvSpPr>
                <a:spLocks noChangeArrowheads="1"/>
              </p:cNvSpPr>
              <p:nvPr/>
            </p:nvSpPr>
            <p:spPr bwMode="auto">
              <a:xfrm>
                <a:off x="5051425" y="5795963"/>
                <a:ext cx="73025" cy="74613"/>
              </a:xfrm>
              <a:prstGeom prst="ellipse">
                <a:avLst/>
              </a:pr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34" name="Freeform 65"/>
              <p:cNvSpPr>
                <a:spLocks/>
              </p:cNvSpPr>
              <p:nvPr/>
            </p:nvSpPr>
            <p:spPr bwMode="auto">
              <a:xfrm>
                <a:off x="5146675" y="5559425"/>
                <a:ext cx="117475" cy="311150"/>
              </a:xfrm>
              <a:custGeom>
                <a:avLst/>
                <a:gdLst>
                  <a:gd name="T0" fmla="*/ 0 w 59"/>
                  <a:gd name="T1" fmla="*/ 72 h 155"/>
                  <a:gd name="T2" fmla="*/ 0 w 59"/>
                  <a:gd name="T3" fmla="*/ 44 h 155"/>
                  <a:gd name="T4" fmla="*/ 11 w 59"/>
                  <a:gd name="T5" fmla="*/ 44 h 155"/>
                  <a:gd name="T6" fmla="*/ 11 w 59"/>
                  <a:gd name="T7" fmla="*/ 40 h 155"/>
                  <a:gd name="T8" fmla="*/ 57 w 59"/>
                  <a:gd name="T9" fmla="*/ 0 h 155"/>
                  <a:gd name="T10" fmla="*/ 57 w 59"/>
                  <a:gd name="T11" fmla="*/ 29 h 155"/>
                  <a:gd name="T12" fmla="*/ 44 w 59"/>
                  <a:gd name="T13" fmla="*/ 40 h 155"/>
                  <a:gd name="T14" fmla="*/ 44 w 59"/>
                  <a:gd name="T15" fmla="*/ 44 h 155"/>
                  <a:gd name="T16" fmla="*/ 59 w 59"/>
                  <a:gd name="T17" fmla="*/ 44 h 155"/>
                  <a:gd name="T18" fmla="*/ 59 w 59"/>
                  <a:gd name="T19" fmla="*/ 72 h 155"/>
                  <a:gd name="T20" fmla="*/ 44 w 59"/>
                  <a:gd name="T21" fmla="*/ 72 h 155"/>
                  <a:gd name="T22" fmla="*/ 44 w 59"/>
                  <a:gd name="T23" fmla="*/ 155 h 155"/>
                  <a:gd name="T24" fmla="*/ 11 w 59"/>
                  <a:gd name="T25" fmla="*/ 155 h 155"/>
                  <a:gd name="T26" fmla="*/ 11 w 59"/>
                  <a:gd name="T27" fmla="*/ 72 h 155"/>
                  <a:gd name="T28" fmla="*/ 0 w 59"/>
                  <a:gd name="T29" fmla="*/ 7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55">
                    <a:moveTo>
                      <a:pt x="0" y="72"/>
                    </a:moveTo>
                    <a:cubicBezTo>
                      <a:pt x="0" y="44"/>
                      <a:pt x="0" y="44"/>
                      <a:pt x="0" y="44"/>
                    </a:cubicBezTo>
                    <a:cubicBezTo>
                      <a:pt x="11" y="44"/>
                      <a:pt x="11" y="44"/>
                      <a:pt x="11" y="44"/>
                    </a:cubicBezTo>
                    <a:cubicBezTo>
                      <a:pt x="11" y="40"/>
                      <a:pt x="11" y="40"/>
                      <a:pt x="11" y="40"/>
                    </a:cubicBezTo>
                    <a:cubicBezTo>
                      <a:pt x="11" y="12"/>
                      <a:pt x="25" y="0"/>
                      <a:pt x="57" y="0"/>
                    </a:cubicBezTo>
                    <a:cubicBezTo>
                      <a:pt x="57" y="29"/>
                      <a:pt x="57" y="29"/>
                      <a:pt x="57" y="29"/>
                    </a:cubicBezTo>
                    <a:cubicBezTo>
                      <a:pt x="48" y="29"/>
                      <a:pt x="44" y="31"/>
                      <a:pt x="44" y="40"/>
                    </a:cubicBezTo>
                    <a:cubicBezTo>
                      <a:pt x="44" y="44"/>
                      <a:pt x="44" y="44"/>
                      <a:pt x="44" y="44"/>
                    </a:cubicBezTo>
                    <a:cubicBezTo>
                      <a:pt x="59" y="44"/>
                      <a:pt x="59" y="44"/>
                      <a:pt x="59" y="44"/>
                    </a:cubicBezTo>
                    <a:cubicBezTo>
                      <a:pt x="59" y="72"/>
                      <a:pt x="59" y="72"/>
                      <a:pt x="59" y="72"/>
                    </a:cubicBezTo>
                    <a:cubicBezTo>
                      <a:pt x="44" y="72"/>
                      <a:pt x="44" y="72"/>
                      <a:pt x="44" y="72"/>
                    </a:cubicBezTo>
                    <a:cubicBezTo>
                      <a:pt x="44" y="155"/>
                      <a:pt x="44" y="155"/>
                      <a:pt x="44" y="155"/>
                    </a:cubicBezTo>
                    <a:cubicBezTo>
                      <a:pt x="11" y="155"/>
                      <a:pt x="11" y="155"/>
                      <a:pt x="11" y="155"/>
                    </a:cubicBezTo>
                    <a:cubicBezTo>
                      <a:pt x="11" y="72"/>
                      <a:pt x="11" y="72"/>
                      <a:pt x="11" y="72"/>
                    </a:cubicBezTo>
                    <a:lnTo>
                      <a:pt x="0" y="72"/>
                    </a:ln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sp>
            <p:nvSpPr>
              <p:cNvPr id="35" name="Freeform 66"/>
              <p:cNvSpPr>
                <a:spLocks/>
              </p:cNvSpPr>
              <p:nvPr/>
            </p:nvSpPr>
            <p:spPr bwMode="auto">
              <a:xfrm>
                <a:off x="5300663" y="5646738"/>
                <a:ext cx="130175" cy="223838"/>
              </a:xfrm>
              <a:custGeom>
                <a:avLst/>
                <a:gdLst>
                  <a:gd name="T0" fmla="*/ 0 w 65"/>
                  <a:gd name="T1" fmla="*/ 112 h 112"/>
                  <a:gd name="T2" fmla="*/ 0 w 65"/>
                  <a:gd name="T3" fmla="*/ 1 h 112"/>
                  <a:gd name="T4" fmla="*/ 34 w 65"/>
                  <a:gd name="T5" fmla="*/ 1 h 112"/>
                  <a:gd name="T6" fmla="*/ 34 w 65"/>
                  <a:gd name="T7" fmla="*/ 22 h 112"/>
                  <a:gd name="T8" fmla="*/ 65 w 65"/>
                  <a:gd name="T9" fmla="*/ 0 h 112"/>
                  <a:gd name="T10" fmla="*/ 65 w 65"/>
                  <a:gd name="T11" fmla="*/ 35 h 112"/>
                  <a:gd name="T12" fmla="*/ 57 w 65"/>
                  <a:gd name="T13" fmla="*/ 35 h 112"/>
                  <a:gd name="T14" fmla="*/ 34 w 65"/>
                  <a:gd name="T15" fmla="*/ 59 h 112"/>
                  <a:gd name="T16" fmla="*/ 34 w 65"/>
                  <a:gd name="T17" fmla="*/ 112 h 112"/>
                  <a:gd name="T18" fmla="*/ 0 w 65"/>
                  <a:gd name="T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12">
                    <a:moveTo>
                      <a:pt x="0" y="112"/>
                    </a:moveTo>
                    <a:cubicBezTo>
                      <a:pt x="0" y="1"/>
                      <a:pt x="0" y="1"/>
                      <a:pt x="0" y="1"/>
                    </a:cubicBezTo>
                    <a:cubicBezTo>
                      <a:pt x="34" y="1"/>
                      <a:pt x="34" y="1"/>
                      <a:pt x="34" y="1"/>
                    </a:cubicBezTo>
                    <a:cubicBezTo>
                      <a:pt x="34" y="22"/>
                      <a:pt x="34" y="22"/>
                      <a:pt x="34" y="22"/>
                    </a:cubicBezTo>
                    <a:cubicBezTo>
                      <a:pt x="41" y="9"/>
                      <a:pt x="52" y="0"/>
                      <a:pt x="65" y="0"/>
                    </a:cubicBezTo>
                    <a:cubicBezTo>
                      <a:pt x="65" y="35"/>
                      <a:pt x="65" y="35"/>
                      <a:pt x="65" y="35"/>
                    </a:cubicBezTo>
                    <a:cubicBezTo>
                      <a:pt x="57" y="35"/>
                      <a:pt x="57" y="35"/>
                      <a:pt x="57" y="35"/>
                    </a:cubicBezTo>
                    <a:cubicBezTo>
                      <a:pt x="42" y="35"/>
                      <a:pt x="34" y="40"/>
                      <a:pt x="34" y="59"/>
                    </a:cubicBezTo>
                    <a:cubicBezTo>
                      <a:pt x="34" y="112"/>
                      <a:pt x="34" y="112"/>
                      <a:pt x="34" y="112"/>
                    </a:cubicBezTo>
                    <a:lnTo>
                      <a:pt x="0" y="112"/>
                    </a:ln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a:solidFill>
                    <a:prstClr val="white"/>
                  </a:solidFill>
                  <a:latin typeface="Calibri"/>
                </a:endParaRPr>
              </a:p>
            </p:txBody>
          </p:sp>
        </p:grpSp>
      </p:grpSp>
    </p:spTree>
    <p:extLst>
      <p:ext uri="{BB962C8B-B14F-4D97-AF65-F5344CB8AC3E}">
        <p14:creationId xmlns:p14="http://schemas.microsoft.com/office/powerpoint/2010/main" val="363307549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3CFF0-8DB2-4F32-83A7-AA1E697B1F64}"/>
              </a:ext>
            </a:extLst>
          </p:cNvPr>
          <p:cNvSpPr>
            <a:spLocks noGrp="1"/>
          </p:cNvSpPr>
          <p:nvPr>
            <p:ph type="title"/>
          </p:nvPr>
        </p:nvSpPr>
        <p:spPr/>
        <p:txBody>
          <a:bodyPr/>
          <a:lstStyle/>
          <a:p>
            <a:r>
              <a:rPr lang="fr-FR">
                <a:latin typeface="Verdana"/>
                <a:ea typeface="Verdana"/>
                <a:cs typeface="Verdana"/>
              </a:rPr>
              <a:t>Infos</a:t>
            </a:r>
          </a:p>
        </p:txBody>
      </p:sp>
      <p:sp>
        <p:nvSpPr>
          <p:cNvPr id="3" name="Espace réservé du contenu 2">
            <a:extLst>
              <a:ext uri="{FF2B5EF4-FFF2-40B4-BE49-F238E27FC236}">
                <a16:creationId xmlns:a16="http://schemas.microsoft.com/office/drawing/2014/main" id="{217D0BA0-0471-42B0-A0C9-E4BF5BAF0CF2}"/>
              </a:ext>
            </a:extLst>
          </p:cNvPr>
          <p:cNvSpPr>
            <a:spLocks noGrp="1"/>
          </p:cNvSpPr>
          <p:nvPr>
            <p:ph idx="1"/>
          </p:nvPr>
        </p:nvSpPr>
        <p:spPr/>
        <p:txBody>
          <a:bodyPr vert="horz" lIns="91440" tIns="45720" rIns="91440" bIns="45720" rtlCol="0" anchor="t">
            <a:normAutofit/>
          </a:bodyPr>
          <a:lstStyle/>
          <a:p>
            <a:r>
              <a:rPr lang="fr-FR">
                <a:latin typeface="Verdana"/>
                <a:ea typeface="Verdana"/>
                <a:cs typeface="Verdana"/>
              </a:rPr>
              <a:t>PMF Saumur</a:t>
            </a:r>
            <a:endParaRPr lang="en-US"/>
          </a:p>
          <a:p>
            <a:pPr lvl="1"/>
            <a:r>
              <a:rPr lang="fr-FR">
                <a:latin typeface="Verdana"/>
                <a:ea typeface="Verdana"/>
                <a:cs typeface="Verdana"/>
              </a:rPr>
              <a:t>Réunion de cadrage volet numérique les 11 mars/19 avril/17 mai </a:t>
            </a:r>
            <a:endParaRPr lang="fr-FR"/>
          </a:p>
          <a:p>
            <a:pPr lvl="1"/>
            <a:r>
              <a:rPr lang="fr-FR">
                <a:latin typeface="Verdana"/>
                <a:ea typeface="Verdana"/>
                <a:cs typeface="Verdana"/>
              </a:rPr>
              <a:t>Subvention Agglo Saumur 1 er équipement numérique 161 380 € suite évaluation fine DDN.</a:t>
            </a:r>
            <a:endParaRPr lang="fr-FR"/>
          </a:p>
          <a:p>
            <a:pPr lvl="1"/>
            <a:r>
              <a:rPr lang="fr-FR">
                <a:latin typeface="Verdana"/>
                <a:ea typeface="Verdana"/>
                <a:cs typeface="Verdana"/>
              </a:rPr>
              <a:t>Mobilisation DDN/DAV/Esthua pour rentrée sept 21.</a:t>
            </a:r>
          </a:p>
          <a:p>
            <a:pPr>
              <a:buFont typeface="Arial" panose="020B0604030504040204" pitchFamily="34" charset="0"/>
              <a:buChar char="•"/>
            </a:pPr>
            <a:r>
              <a:rPr lang="fr-FR">
                <a:latin typeface="Verdana"/>
                <a:ea typeface="Verdana"/>
                <a:cs typeface="Verdana"/>
              </a:rPr>
              <a:t>Logiciels spécifiques</a:t>
            </a:r>
            <a:endParaRPr lang="fr-FR"/>
          </a:p>
          <a:p>
            <a:pPr lvl="1"/>
            <a:r>
              <a:rPr lang="fr-FR">
                <a:latin typeface="Verdana"/>
                <a:ea typeface="Verdana"/>
                <a:cs typeface="Verdana"/>
              </a:rPr>
              <a:t>Projet Azure Lab</a:t>
            </a:r>
            <a:endParaRPr lang="fr-FR"/>
          </a:p>
          <a:p>
            <a:pPr lvl="1"/>
            <a:r>
              <a:rPr lang="fr-FR">
                <a:latin typeface="Verdana"/>
                <a:ea typeface="Verdana"/>
                <a:cs typeface="Verdana"/>
              </a:rPr>
              <a:t>CP région subvention de 85 000 € en attente de la convention région.</a:t>
            </a:r>
            <a:endParaRPr lang="fr-FR"/>
          </a:p>
          <a:p>
            <a:pPr>
              <a:buFont typeface="Arial" panose="020B0604030504040204" pitchFamily="34" charset="0"/>
              <a:buChar char="•"/>
            </a:pPr>
            <a:endParaRPr lang="fr-FR"/>
          </a:p>
          <a:p>
            <a:pPr marL="457200" lvl="1" indent="0">
              <a:buNone/>
            </a:pPr>
            <a:endParaRPr lang="fr-FR" sz="2400"/>
          </a:p>
          <a:p>
            <a:endParaRPr lang="fr-FR" sz="2400"/>
          </a:p>
        </p:txBody>
      </p:sp>
    </p:spTree>
    <p:extLst>
      <p:ext uri="{BB962C8B-B14F-4D97-AF65-F5344CB8AC3E}">
        <p14:creationId xmlns:p14="http://schemas.microsoft.com/office/powerpoint/2010/main" val="386094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3CFF0-8DB2-4F32-83A7-AA1E697B1F64}"/>
              </a:ext>
            </a:extLst>
          </p:cNvPr>
          <p:cNvSpPr>
            <a:spLocks noGrp="1"/>
          </p:cNvSpPr>
          <p:nvPr>
            <p:ph type="title"/>
          </p:nvPr>
        </p:nvSpPr>
        <p:spPr/>
        <p:txBody>
          <a:bodyPr/>
          <a:lstStyle/>
          <a:p>
            <a:r>
              <a:rPr lang="fr-FR">
                <a:latin typeface="Verdana"/>
                <a:ea typeface="Verdana"/>
                <a:cs typeface="Verdana"/>
              </a:rPr>
              <a:t>Infos</a:t>
            </a:r>
            <a:endParaRPr lang="en-US"/>
          </a:p>
        </p:txBody>
      </p:sp>
      <p:sp>
        <p:nvSpPr>
          <p:cNvPr id="3" name="Espace réservé du contenu 2">
            <a:extLst>
              <a:ext uri="{FF2B5EF4-FFF2-40B4-BE49-F238E27FC236}">
                <a16:creationId xmlns:a16="http://schemas.microsoft.com/office/drawing/2014/main" id="{217D0BA0-0471-42B0-A0C9-E4BF5BAF0CF2}"/>
              </a:ext>
            </a:extLst>
          </p:cNvPr>
          <p:cNvSpPr>
            <a:spLocks noGrp="1"/>
          </p:cNvSpPr>
          <p:nvPr>
            <p:ph idx="1"/>
          </p:nvPr>
        </p:nvSpPr>
        <p:spPr/>
        <p:txBody>
          <a:bodyPr vert="horz" lIns="91440" tIns="45720" rIns="91440" bIns="45720" rtlCol="0" anchor="t">
            <a:normAutofit/>
          </a:bodyPr>
          <a:lstStyle/>
          <a:p>
            <a:r>
              <a:rPr lang="fr-FR">
                <a:latin typeface="Verdana"/>
                <a:ea typeface="Verdana"/>
                <a:cs typeface="Verdana"/>
              </a:rPr>
              <a:t>CPER Numérique 21-27 : Dacas-RrthD-Glicid – 20 M€ en cours de négociation.</a:t>
            </a:r>
            <a:endParaRPr lang="fr-FR"/>
          </a:p>
        </p:txBody>
      </p:sp>
    </p:spTree>
    <p:extLst>
      <p:ext uri="{BB962C8B-B14F-4D97-AF65-F5344CB8AC3E}">
        <p14:creationId xmlns:p14="http://schemas.microsoft.com/office/powerpoint/2010/main" val="146798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D09AAC-C448-4C79-B924-768652C32E35}"/>
              </a:ext>
            </a:extLst>
          </p:cNvPr>
          <p:cNvSpPr>
            <a:spLocks noGrp="1"/>
          </p:cNvSpPr>
          <p:nvPr>
            <p:ph type="title"/>
          </p:nvPr>
        </p:nvSpPr>
        <p:spPr>
          <a:xfrm>
            <a:off x="491490" y="365125"/>
            <a:ext cx="3840085" cy="680544"/>
          </a:xfrm>
        </p:spPr>
        <p:txBody>
          <a:bodyPr>
            <a:normAutofit/>
          </a:bodyPr>
          <a:lstStyle/>
          <a:p>
            <a:r>
              <a:rPr lang="fr-FR"/>
              <a:t>Infos</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835739A0-146F-485C-8FE5-CD6EB81CE3DF}"/>
              </a:ext>
            </a:extLst>
          </p:cNvPr>
          <p:cNvSpPr>
            <a:spLocks noGrp="1"/>
          </p:cNvSpPr>
          <p:nvPr>
            <p:ph idx="1"/>
          </p:nvPr>
        </p:nvSpPr>
        <p:spPr>
          <a:xfrm>
            <a:off x="238427" y="2608776"/>
            <a:ext cx="4582401" cy="3909305"/>
          </a:xfrm>
        </p:spPr>
        <p:txBody>
          <a:bodyPr vert="horz" lIns="91440" tIns="45720" rIns="91440" bIns="45720" rtlCol="0" anchor="t">
            <a:noAutofit/>
          </a:bodyPr>
          <a:lstStyle/>
          <a:p>
            <a:pPr>
              <a:buFont typeface="Arial" panose="020B0604030504040204" pitchFamily="34" charset="0"/>
              <a:buChar char="•"/>
            </a:pPr>
            <a:r>
              <a:rPr lang="fr-FR" sz="2000" dirty="0">
                <a:latin typeface="arial"/>
                <a:ea typeface="Verdana"/>
                <a:cs typeface="Verdana"/>
              </a:rPr>
              <a:t>Pour déplacement de la </a:t>
            </a:r>
            <a:r>
              <a:rPr lang="fr-FR" sz="2000" dirty="0">
                <a:solidFill>
                  <a:srgbClr val="FF0000"/>
                </a:solidFill>
                <a:latin typeface="arial"/>
                <a:ea typeface="Verdana"/>
                <a:cs typeface="Verdana"/>
              </a:rPr>
              <a:t>baie de stockage principale</a:t>
            </a:r>
            <a:r>
              <a:rPr lang="fr-FR" sz="2000" dirty="0">
                <a:latin typeface="arial"/>
                <a:ea typeface="Verdana"/>
                <a:cs typeface="Verdana"/>
              </a:rPr>
              <a:t> vers le datacenter. Elle stocke la quasi-totalité des données de l'UA et notamment l'ensemble des serveurs virtuels</a:t>
            </a:r>
          </a:p>
          <a:p>
            <a:pPr>
              <a:buFont typeface="Arial" panose="020B0604030504040204" pitchFamily="34" charset="0"/>
              <a:buChar char="•"/>
            </a:pPr>
            <a:r>
              <a:rPr lang="fr-FR" sz="2000" dirty="0">
                <a:latin typeface="arial"/>
                <a:ea typeface="Verdana"/>
                <a:cs typeface="Verdana"/>
              </a:rPr>
              <a:t>L'</a:t>
            </a:r>
            <a:r>
              <a:rPr lang="fr-FR" sz="2000" dirty="0">
                <a:solidFill>
                  <a:srgbClr val="FF0000"/>
                </a:solidFill>
                <a:latin typeface="arial"/>
                <a:ea typeface="Verdana"/>
                <a:cs typeface="Verdana"/>
              </a:rPr>
              <a:t>ensemble des services</a:t>
            </a:r>
            <a:r>
              <a:rPr lang="fr-FR" sz="2000" dirty="0">
                <a:latin typeface="arial"/>
                <a:ea typeface="Verdana"/>
                <a:cs typeface="Verdana"/>
              </a:rPr>
              <a:t> sera impacté y compris Teams car l'authentification est assurée en interne.</a:t>
            </a:r>
          </a:p>
          <a:p>
            <a:pPr>
              <a:buFont typeface="Arial" panose="020B0604030504040204" pitchFamily="34" charset="0"/>
              <a:buChar char="•"/>
            </a:pPr>
            <a:r>
              <a:rPr lang="fr-FR" sz="2000" dirty="0">
                <a:latin typeface="arial"/>
                <a:ea typeface="Verdana"/>
                <a:cs typeface="Verdana"/>
              </a:rPr>
              <a:t>La photo représente une partie du matériel à déplacer du CHU </a:t>
            </a:r>
            <a:r>
              <a:rPr lang="fr-FR" sz="2000">
                <a:latin typeface="arial"/>
                <a:ea typeface="Verdana"/>
                <a:cs typeface="Verdana"/>
              </a:rPr>
              <a:t>vers</a:t>
            </a:r>
            <a:r>
              <a:rPr lang="fr-FR" sz="2000" dirty="0">
                <a:latin typeface="arial"/>
                <a:ea typeface="Verdana"/>
                <a:cs typeface="Verdana"/>
              </a:rPr>
              <a:t> le Datacenter.</a:t>
            </a:r>
            <a:endParaRPr lang="fr-FR" sz="2000">
              <a:latin typeface="arial"/>
              <a:cs typeface="Verdana"/>
            </a:endParaRPr>
          </a:p>
        </p:txBody>
      </p:sp>
      <p:pic>
        <p:nvPicPr>
          <p:cNvPr id="4" name="Image 4" descr="Une image contenant texte, équipement électronique, ordinateur&#10;&#10;Description générée automatiquement">
            <a:extLst>
              <a:ext uri="{FF2B5EF4-FFF2-40B4-BE49-F238E27FC236}">
                <a16:creationId xmlns:a16="http://schemas.microsoft.com/office/drawing/2014/main" id="{862B4F8E-801E-4AF2-99CB-0760AEC5F1FA}"/>
              </a:ext>
            </a:extLst>
          </p:cNvPr>
          <p:cNvPicPr>
            <a:picLocks noChangeAspect="1"/>
          </p:cNvPicPr>
          <p:nvPr/>
        </p:nvPicPr>
        <p:blipFill rotWithShape="1">
          <a:blip r:embed="rId2"/>
          <a:srcRect l="3971" r="3974"/>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ZoneTexte 5">
            <a:extLst>
              <a:ext uri="{FF2B5EF4-FFF2-40B4-BE49-F238E27FC236}">
                <a16:creationId xmlns:a16="http://schemas.microsoft.com/office/drawing/2014/main" id="{201AD041-2B68-4317-8C41-8450265FE914}"/>
              </a:ext>
            </a:extLst>
          </p:cNvPr>
          <p:cNvSpPr txBox="1"/>
          <p:nvPr/>
        </p:nvSpPr>
        <p:spPr>
          <a:xfrm>
            <a:off x="331828" y="1344079"/>
            <a:ext cx="38229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rgbClr val="FF0000"/>
                </a:solidFill>
                <a:latin typeface="Arial"/>
                <a:cs typeface="Arial"/>
              </a:rPr>
              <a:t>fermeture des services numériques le samedi 29 mai (samedi 5 juin en secours)</a:t>
            </a:r>
            <a:endParaRPr lang="fr-FR" dirty="0">
              <a:ea typeface="+mn-lt"/>
              <a:cs typeface="+mn-lt"/>
            </a:endParaRPr>
          </a:p>
        </p:txBody>
      </p:sp>
    </p:spTree>
    <p:extLst>
      <p:ext uri="{BB962C8B-B14F-4D97-AF65-F5344CB8AC3E}">
        <p14:creationId xmlns:p14="http://schemas.microsoft.com/office/powerpoint/2010/main" val="1306503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F171B92-9C39-4A28-A5C7-EA553EC4127C}"/>
              </a:ext>
            </a:extLst>
          </p:cNvPr>
          <p:cNvSpPr>
            <a:spLocks noGrp="1"/>
          </p:cNvSpPr>
          <p:nvPr>
            <p:ph type="body" idx="1"/>
          </p:nvPr>
        </p:nvSpPr>
        <p:spPr/>
        <p:txBody>
          <a:bodyPr vert="horz" lIns="91440" tIns="45720" rIns="91440" bIns="45720" rtlCol="0" anchor="t">
            <a:normAutofit/>
          </a:bodyPr>
          <a:lstStyle/>
          <a:p>
            <a:r>
              <a:rPr lang="fr-FR"/>
              <a:t>2021/2022</a:t>
            </a:r>
          </a:p>
        </p:txBody>
      </p:sp>
      <p:sp>
        <p:nvSpPr>
          <p:cNvPr id="3" name="Titre 2">
            <a:extLst>
              <a:ext uri="{FF2B5EF4-FFF2-40B4-BE49-F238E27FC236}">
                <a16:creationId xmlns:a16="http://schemas.microsoft.com/office/drawing/2014/main" id="{8C2C3883-C06C-492B-BC98-49BA430807CC}"/>
              </a:ext>
            </a:extLst>
          </p:cNvPr>
          <p:cNvSpPr>
            <a:spLocks noGrp="1"/>
          </p:cNvSpPr>
          <p:nvPr>
            <p:ph type="title"/>
          </p:nvPr>
        </p:nvSpPr>
        <p:spPr/>
        <p:txBody>
          <a:bodyPr>
            <a:normAutofit/>
          </a:bodyPr>
          <a:lstStyle/>
          <a:p>
            <a:r>
              <a:rPr lang="fr-FR"/>
              <a:t>Investissements numériques Région</a:t>
            </a:r>
          </a:p>
        </p:txBody>
      </p:sp>
    </p:spTree>
    <p:extLst>
      <p:ext uri="{BB962C8B-B14F-4D97-AF65-F5344CB8AC3E}">
        <p14:creationId xmlns:p14="http://schemas.microsoft.com/office/powerpoint/2010/main" val="314932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a:latin typeface="Verdana"/>
                <a:cs typeface="Arial"/>
              </a:rPr>
              <a:t>Projets 2021/2022</a:t>
            </a:r>
          </a:p>
        </p:txBody>
      </p:sp>
      <p:sp>
        <p:nvSpPr>
          <p:cNvPr id="2" name="Espace réservé du contenu 1">
            <a:extLst>
              <a:ext uri="{FF2B5EF4-FFF2-40B4-BE49-F238E27FC236}">
                <a16:creationId xmlns:a16="http://schemas.microsoft.com/office/drawing/2014/main" id="{F6314850-9990-4261-A9DE-65B1E3833B87}"/>
              </a:ext>
            </a:extLst>
          </p:cNvPr>
          <p:cNvSpPr>
            <a:spLocks noGrp="1"/>
          </p:cNvSpPr>
          <p:nvPr>
            <p:ph idx="1"/>
          </p:nvPr>
        </p:nvSpPr>
        <p:spPr/>
        <p:txBody>
          <a:bodyPr/>
          <a:lstStyle/>
          <a:p>
            <a:r>
              <a:rPr lang="fr-FR"/>
              <a:t>Voir tableau des projets</a:t>
            </a:r>
          </a:p>
        </p:txBody>
      </p:sp>
      <p:sp>
        <p:nvSpPr>
          <p:cNvPr id="4" name="Espace réservé du pied de page 3"/>
          <p:cNvSpPr>
            <a:spLocks noGrp="1"/>
          </p:cNvSpPr>
          <p:nvPr>
            <p:ph type="ftr" sz="quarter" idx="11"/>
          </p:nvPr>
        </p:nvSpPr>
        <p:spPr/>
        <p:txBody>
          <a:bodyPr/>
          <a:lstStyle/>
          <a:p>
            <a:r>
              <a:rPr lang="fr-FR"/>
              <a:t>Université d’Angers</a:t>
            </a:r>
          </a:p>
        </p:txBody>
      </p:sp>
      <p:sp>
        <p:nvSpPr>
          <p:cNvPr id="5" name="Espace réservé du numéro de diapositive 4"/>
          <p:cNvSpPr>
            <a:spLocks noGrp="1"/>
          </p:cNvSpPr>
          <p:nvPr>
            <p:ph type="sldNum" sz="quarter" idx="12"/>
          </p:nvPr>
        </p:nvSpPr>
        <p:spPr/>
        <p:txBody>
          <a:bodyPr/>
          <a:lstStyle/>
          <a:p>
            <a:fld id="{299402C8-AAF6-430C-9C4F-B768B719CBA8}" type="slidenum">
              <a:rPr lang="fr-FR" smtClean="0"/>
              <a:pPr/>
              <a:t>9</a:t>
            </a:fld>
            <a:endParaRPr lang="fr-FR"/>
          </a:p>
        </p:txBody>
      </p:sp>
    </p:spTree>
    <p:extLst>
      <p:ext uri="{BB962C8B-B14F-4D97-AF65-F5344CB8AC3E}">
        <p14:creationId xmlns:p14="http://schemas.microsoft.com/office/powerpoint/2010/main" val="37234977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147d9e7dc2122205fb1b393135fa8e95be45"/>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ivrable-FR-A4-Paysage-201609">
  <a:themeElements>
    <a:clrScheme name="Wavestone 2">
      <a:dk1>
        <a:srgbClr val="5F5F5F"/>
      </a:dk1>
      <a:lt1>
        <a:srgbClr val="FFFFFF"/>
      </a:lt1>
      <a:dk2>
        <a:srgbClr val="F4F3F0"/>
      </a:dk2>
      <a:lt2>
        <a:srgbClr val="503078"/>
      </a:lt2>
      <a:accent1>
        <a:srgbClr val="8C9B9C"/>
      </a:accent1>
      <a:accent2>
        <a:srgbClr val="CAC5B8"/>
      </a:accent2>
      <a:accent3>
        <a:srgbClr val="667E76"/>
      </a:accent3>
      <a:accent4>
        <a:srgbClr val="938481"/>
      </a:accent4>
      <a:accent5>
        <a:srgbClr val="048B9A"/>
      </a:accent5>
      <a:accent6>
        <a:srgbClr val="D1B4A6"/>
      </a:accent6>
      <a:hlink>
        <a:srgbClr val="048B9A"/>
      </a:hlink>
      <a:folHlink>
        <a:srgbClr val="048B9A"/>
      </a:folHlink>
    </a:clrScheme>
    <a:fontScheme name="Wavestone 2">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1.Livrable-FR-A4-Paysage-201609.potx" id="{FCD3306F-7B95-4C31-9348-D41334DD14B8}" vid="{F403B9CA-B509-487D-BCC2-78A399799CE8}"/>
    </a:ext>
  </a:extLst>
</a:theme>
</file>

<file path=ppt/theme/theme6.xml><?xml version="1.0" encoding="utf-8"?>
<a:theme xmlns:a="http://schemas.openxmlformats.org/drawingml/2006/main" name="3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4b81776-e133-4dce-b2e8-6afb0b38aa2f">
      <UserInfo>
        <DisplayName>Christophe Delalande</DisplayName>
        <AccountId>21</AccountId>
        <AccountType/>
      </UserInfo>
      <UserInfo>
        <DisplayName>Jean-Jacques Plard</DisplayName>
        <AccountId>13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5124F87E27A249A3E5FD8F38EE66B6" ma:contentTypeVersion="8" ma:contentTypeDescription="Crée un document." ma:contentTypeScope="" ma:versionID="c48e185e1733c2a7bbf0839185cf25a6">
  <xsd:schema xmlns:xsd="http://www.w3.org/2001/XMLSchema" xmlns:xs="http://www.w3.org/2001/XMLSchema" xmlns:p="http://schemas.microsoft.com/office/2006/metadata/properties" xmlns:ns2="c85ac62b-27f5-466b-a372-3296fbd6ea94" xmlns:ns3="14b81776-e133-4dce-b2e8-6afb0b38aa2f" targetNamespace="http://schemas.microsoft.com/office/2006/metadata/properties" ma:root="true" ma:fieldsID="0ab17e79f18687d7b559ed312f22019a" ns2:_="" ns3:_="">
    <xsd:import namespace="c85ac62b-27f5-466b-a372-3296fbd6ea94"/>
    <xsd:import namespace="14b81776-e133-4dce-b2e8-6afb0b38aa2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ac62b-27f5-466b-a372-3296fbd6ea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b81776-e133-4dce-b2e8-6afb0b38aa2f"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C3839-6E11-4460-8B8E-A99F6FD854CE}">
  <ds:schemaRefs>
    <ds:schemaRef ds:uri="http://schemas.openxmlformats.org/package/2006/metadata/core-properties"/>
    <ds:schemaRef ds:uri="http://schemas.microsoft.com/office/infopath/2007/PartnerControls"/>
    <ds:schemaRef ds:uri="14b81776-e133-4dce-b2e8-6afb0b38aa2f"/>
    <ds:schemaRef ds:uri="http://schemas.microsoft.com/office/2006/metadata/properties"/>
    <ds:schemaRef ds:uri="c85ac62b-27f5-466b-a372-3296fbd6ea94"/>
    <ds:schemaRef ds:uri="http://schemas.microsoft.com/office/2006/documentManagement/types"/>
    <ds:schemaRef ds:uri="http://purl.org/dc/dcmitype/"/>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412CCE84-2782-466D-8A69-84CC19A2D7D7}">
  <ds:schemaRefs>
    <ds:schemaRef ds:uri="http://schemas.microsoft.com/sharepoint/v3/contenttype/forms"/>
  </ds:schemaRefs>
</ds:datastoreItem>
</file>

<file path=customXml/itemProps3.xml><?xml version="1.0" encoding="utf-8"?>
<ds:datastoreItem xmlns:ds="http://schemas.openxmlformats.org/officeDocument/2006/customXml" ds:itemID="{778FABF3-C1FC-4DC5-B78D-A32D2B3BBC47}">
  <ds:schemaRefs>
    <ds:schemaRef ds:uri="14b81776-e133-4dce-b2e8-6afb0b38aa2f"/>
    <ds:schemaRef ds:uri="c85ac62b-27f5-466b-a372-3296fbd6ea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3278</Words>
  <Application>Microsoft Office PowerPoint</Application>
  <PresentationFormat>Affichage à l'écran (4:3)</PresentationFormat>
  <Paragraphs>432</Paragraphs>
  <Slides>47</Slides>
  <Notes>8</Notes>
  <HiddenSlides>0</HiddenSlides>
  <MMClips>0</MMClips>
  <ScaleCrop>false</ScaleCrop>
  <HeadingPairs>
    <vt:vector size="6" baseType="variant">
      <vt:variant>
        <vt:lpstr>Polices utilisées</vt:lpstr>
      </vt:variant>
      <vt:variant>
        <vt:i4>9</vt:i4>
      </vt:variant>
      <vt:variant>
        <vt:lpstr>Thème</vt:lpstr>
      </vt:variant>
      <vt:variant>
        <vt:i4>6</vt:i4>
      </vt:variant>
      <vt:variant>
        <vt:lpstr>Titres des diapositives</vt:lpstr>
      </vt:variant>
      <vt:variant>
        <vt:i4>47</vt:i4>
      </vt:variant>
    </vt:vector>
  </HeadingPairs>
  <TitlesOfParts>
    <vt:vector size="62" baseType="lpstr">
      <vt:lpstr>Arial</vt:lpstr>
      <vt:lpstr>Arial</vt:lpstr>
      <vt:lpstr>Calibri</vt:lpstr>
      <vt:lpstr>Century Gothic</vt:lpstr>
      <vt:lpstr>LucidaGrande</vt:lpstr>
      <vt:lpstr>Tahoma</vt:lpstr>
      <vt:lpstr>Tempus Sans ITC</vt:lpstr>
      <vt:lpstr>Verdana</vt:lpstr>
      <vt:lpstr>Wingdings</vt:lpstr>
      <vt:lpstr>Thème Office</vt:lpstr>
      <vt:lpstr>1_Conception personnalisée</vt:lpstr>
      <vt:lpstr>Conception personnalisée</vt:lpstr>
      <vt:lpstr>4_Thème Office</vt:lpstr>
      <vt:lpstr>Livrable-FR-A4-Paysage-201609</vt:lpstr>
      <vt:lpstr>3_Thème Office</vt:lpstr>
      <vt:lpstr>Commission Permanente du Numérique</vt:lpstr>
      <vt:lpstr>Ordre du jour</vt:lpstr>
      <vt:lpstr>Approbation du relevé de conclusions  de la CPN du 4 décembre 2020</vt:lpstr>
      <vt:lpstr>Informations générales</vt:lpstr>
      <vt:lpstr>Infos</vt:lpstr>
      <vt:lpstr>Infos</vt:lpstr>
      <vt:lpstr>Infos</vt:lpstr>
      <vt:lpstr>Investissements numériques Région</vt:lpstr>
      <vt:lpstr>Projets 2021/2022</vt:lpstr>
      <vt:lpstr>Renouvellement des postes pédagogiques</vt:lpstr>
      <vt:lpstr>Présentation PowerPoint</vt:lpstr>
      <vt:lpstr>AREXIS</vt:lpstr>
      <vt:lpstr>Arexis</vt:lpstr>
      <vt:lpstr>Avancement du SDN</vt:lpstr>
      <vt:lpstr>Généralités</vt:lpstr>
      <vt:lpstr>Etat des programmes/projets</vt:lpstr>
      <vt:lpstr>Projets saillants en cours</vt:lpstr>
      <vt:lpstr>Crise sanitaire : effets -</vt:lpstr>
      <vt:lpstr>Crise sanitaire : effets +</vt:lpstr>
      <vt:lpstr>Statistiques globales O365</vt:lpstr>
      <vt:lpstr>Statistiques Teams</vt:lpstr>
      <vt:lpstr>Exploitation Datacenter</vt:lpstr>
      <vt:lpstr>Partenaires / conventions</vt:lpstr>
      <vt:lpstr>Architecture sur 3 salles serveurs</vt:lpstr>
      <vt:lpstr>Focus Datacenter</vt:lpstr>
      <vt:lpstr>Optimisation énergie</vt:lpstr>
      <vt:lpstr>Trajectoire de fermeture des salles serveurs</vt:lpstr>
      <vt:lpstr>Trajectoire de fermeture des salles serveurs</vt:lpstr>
      <vt:lpstr>Hype 13</vt:lpstr>
      <vt:lpstr>Équipe technique</vt:lpstr>
      <vt:lpstr>Préconisations pour les cours hybrides</vt:lpstr>
      <vt:lpstr>Nouveaux vacataires et chargés d’enseignement : Des préconisations essentielles au cours hybrides </vt:lpstr>
      <vt:lpstr>Logiciels spécifiques</vt:lpstr>
      <vt:lpstr>Retour d’expérience Polytech</vt:lpstr>
      <vt:lpstr>Retour d’expérience Polytech</vt:lpstr>
      <vt:lpstr>Retour d’expérience Polytech</vt:lpstr>
      <vt:lpstr>ICC</vt:lpstr>
      <vt:lpstr>Installations effectuées</vt:lpstr>
      <vt:lpstr>Planning Prévisionnel</vt:lpstr>
      <vt:lpstr>Etat des lieux dispositif « Prêts long » sur critères sociaux</vt:lpstr>
      <vt:lpstr>Prêts-long – Bilan des prêts accordés</vt:lpstr>
      <vt:lpstr>Prêts-long – Améliorations à prévoir</vt:lpstr>
      <vt:lpstr>Prêts-long – Améliorations à prévoir</vt:lpstr>
      <vt:lpstr>Prêts-long – Conclusion</vt:lpstr>
      <vt:lpstr>Questions diverses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 Schrafstetter</dc:creator>
  <cp:lastModifiedBy>Paola</cp:lastModifiedBy>
  <cp:revision>176</cp:revision>
  <cp:lastPrinted>2020-06-18T16:33:05Z</cp:lastPrinted>
  <dcterms:created xsi:type="dcterms:W3CDTF">2017-09-01T12:55:01Z</dcterms:created>
  <dcterms:modified xsi:type="dcterms:W3CDTF">2021-04-01T09:24:11Z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0x010100315124F87E27A249A3E5FD8F38EE66B6</vt:lpwstr>
  </property>
  <property fmtid="{D5CDD505-2E9C-101B-9397-08002B2CF9AE}" pid="3" name="AuthorIds_UIVersion_1536">
    <vt:lpwstr>6</vt:lpwstr>
  </property>
</Properties>
</file>